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Raleway"/>
      <p:regular r:id="rId58"/>
      <p:bold r:id="rId59"/>
      <p:italic r:id="rId60"/>
      <p:boldItalic r:id="rId61"/>
    </p:embeddedFon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Nunito"/>
      <p:regular r:id="rId70"/>
      <p:bold r:id="rId71"/>
      <p:italic r:id="rId72"/>
      <p:boldItalic r:id="rId73"/>
    </p:embeddedFont>
    <p:embeddedFont>
      <p:font typeface="Amatic SC"/>
      <p:regular r:id="rId74"/>
      <p:bold r:id="rId75"/>
    </p:embeddedFont>
    <p:embeddedFont>
      <p:font typeface="Bebas Neue"/>
      <p:regular r:id="rId76"/>
    </p:embeddedFont>
    <p:embeddedFont>
      <p:font typeface="Raleway Medium"/>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34AD86-5DEC-4EA0-B872-6F6B4D1262F5}">
  <a:tblStyle styleId="{D134AD86-5DEC-4EA0-B872-6F6B4D1262F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aleway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boldItalic.fntdata"/><Relationship Id="rId72" Type="http://schemas.openxmlformats.org/officeDocument/2006/relationships/font" Target="fonts/Nunito-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RalewayMedium-regular.fntdata"/><Relationship Id="rId32" Type="http://schemas.openxmlformats.org/officeDocument/2006/relationships/slide" Target="slides/slide26.xml"/><Relationship Id="rId76" Type="http://schemas.openxmlformats.org/officeDocument/2006/relationships/font" Target="fonts/BebasNeue-regular.fntdata"/><Relationship Id="rId35" Type="http://schemas.openxmlformats.org/officeDocument/2006/relationships/slide" Target="slides/slide29.xml"/><Relationship Id="rId79" Type="http://schemas.openxmlformats.org/officeDocument/2006/relationships/font" Target="fonts/RalewayMedium-italic.fntdata"/><Relationship Id="rId34" Type="http://schemas.openxmlformats.org/officeDocument/2006/relationships/slide" Target="slides/slide28.xml"/><Relationship Id="rId78" Type="http://schemas.openxmlformats.org/officeDocument/2006/relationships/font" Target="fonts/RalewayMedium-bold.fntdata"/><Relationship Id="rId71" Type="http://schemas.openxmlformats.org/officeDocument/2006/relationships/font" Target="fonts/Nunito-bold.fntdata"/><Relationship Id="rId70" Type="http://schemas.openxmlformats.org/officeDocument/2006/relationships/font" Target="fonts/Nunit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font" Target="fonts/Raleway-boldItalic.fntdata"/><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font" Target="fonts/Raleway-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aleway-bold.fntdata"/><Relationship Id="rId14" Type="http://schemas.openxmlformats.org/officeDocument/2006/relationships/slide" Target="slides/slide8.xml"/><Relationship Id="rId58" Type="http://schemas.openxmlformats.org/officeDocument/2006/relationships/font" Target="fonts/Raleway-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3.png>
</file>

<file path=ppt/media/image4.png>
</file>

<file path=ppt/media/image5.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ab72230a5e_2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ab72230a5e_2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0b68f5f6c9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10b68f5f6c9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10b68f5f6c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10b68f5f6c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0b68f5f6c9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0b68f5f6c9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9a3a95dc1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9a3a95dc19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3ab696842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3ab696842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3aa7baef24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3aa7baef24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39a3a95dc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39a3a95dc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10a18aa256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10a18aa256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10a2de12baf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10a2de12baf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0a2de12baf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0a2de12baf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10a2de12baf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10a2de12baf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10a2de12baf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10a2de12baf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10b68f5f6c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10b68f5f6c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10b68f5f6c9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10b68f5f6c9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10a18aa2564_0_23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10a18aa2564_0_23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10b68f5f6c9_0_1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10b68f5f6c9_0_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10b68f5f6c9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10b68f5f6c9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10b68f5f6c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10b68f5f6c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10b68f5f6c9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10b68f5f6c9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10b68f5f6c9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10b68f5f6c9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0a2de12baf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0a2de12baf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3" name="Shape 1333"/>
        <p:cNvGrpSpPr/>
        <p:nvPr/>
      </p:nvGrpSpPr>
      <p:grpSpPr>
        <a:xfrm>
          <a:off x="0" y="0"/>
          <a:ext cx="0" cy="0"/>
          <a:chOff x="0" y="0"/>
          <a:chExt cx="0" cy="0"/>
        </a:xfrm>
      </p:grpSpPr>
      <p:sp>
        <p:nvSpPr>
          <p:cNvPr id="1334" name="Google Shape;1334;g10b68f5f6c9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5" name="Google Shape;1335;g10b68f5f6c9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10b68f5f6c9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10b68f5f6c9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10b68f5f6c9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10b68f5f6c9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10b68f5f6c9_0_1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10b68f5f6c9_0_1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 name="Shape 1553"/>
        <p:cNvGrpSpPr/>
        <p:nvPr/>
      </p:nvGrpSpPr>
      <p:grpSpPr>
        <a:xfrm>
          <a:off x="0" y="0"/>
          <a:ext cx="0" cy="0"/>
          <a:chOff x="0" y="0"/>
          <a:chExt cx="0" cy="0"/>
        </a:xfrm>
      </p:grpSpPr>
      <p:sp>
        <p:nvSpPr>
          <p:cNvPr id="1554" name="Google Shape;1554;g10b68f5f6c9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10b68f5f6c9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10a18aa2564_0_23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10a18aa2564_0_23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10b68f5f6c9_0_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10b68f5f6c9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10a2de12ba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10a2de12ba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 name="Shape 1838"/>
        <p:cNvGrpSpPr/>
        <p:nvPr/>
      </p:nvGrpSpPr>
      <p:grpSpPr>
        <a:xfrm>
          <a:off x="0" y="0"/>
          <a:ext cx="0" cy="0"/>
          <a:chOff x="0" y="0"/>
          <a:chExt cx="0" cy="0"/>
        </a:xfrm>
      </p:grpSpPr>
      <p:sp>
        <p:nvSpPr>
          <p:cNvPr id="1839" name="Google Shape;1839;g10a18aa256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0" name="Google Shape;1840;g10a18aa256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0" name="Shape 1850"/>
        <p:cNvGrpSpPr/>
        <p:nvPr/>
      </p:nvGrpSpPr>
      <p:grpSpPr>
        <a:xfrm>
          <a:off x="0" y="0"/>
          <a:ext cx="0" cy="0"/>
          <a:chOff x="0" y="0"/>
          <a:chExt cx="0" cy="0"/>
        </a:xfrm>
      </p:grpSpPr>
      <p:sp>
        <p:nvSpPr>
          <p:cNvPr id="1851" name="Google Shape;1851;g10a18aa2564_0_11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2" name="Google Shape;1852;g10a18aa2564_0_11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0a18aa2564_0_23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0a18aa2564_0_23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10a18aa2564_0_11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10a18aa2564_0_11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8" name="Shape 2208"/>
        <p:cNvGrpSpPr/>
        <p:nvPr/>
      </p:nvGrpSpPr>
      <p:grpSpPr>
        <a:xfrm>
          <a:off x="0" y="0"/>
          <a:ext cx="0" cy="0"/>
          <a:chOff x="0" y="0"/>
          <a:chExt cx="0" cy="0"/>
        </a:xfrm>
      </p:grpSpPr>
      <p:sp>
        <p:nvSpPr>
          <p:cNvPr id="2209" name="Google Shape;2209;g10a18aa2564_0_18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0" name="Google Shape;2210;g10a18aa2564_0_18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10a18aa2564_0_19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10a18aa2564_0_19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8" name="Shape 2798"/>
        <p:cNvGrpSpPr/>
        <p:nvPr/>
      </p:nvGrpSpPr>
      <p:grpSpPr>
        <a:xfrm>
          <a:off x="0" y="0"/>
          <a:ext cx="0" cy="0"/>
          <a:chOff x="0" y="0"/>
          <a:chExt cx="0" cy="0"/>
        </a:xfrm>
      </p:grpSpPr>
      <p:sp>
        <p:nvSpPr>
          <p:cNvPr id="2799" name="Google Shape;2799;g10a18aa2564_0_19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0" name="Google Shape;2800;g10a18aa2564_0_19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0" name="Shape 3200"/>
        <p:cNvGrpSpPr/>
        <p:nvPr/>
      </p:nvGrpSpPr>
      <p:grpSpPr>
        <a:xfrm>
          <a:off x="0" y="0"/>
          <a:ext cx="0" cy="0"/>
          <a:chOff x="0" y="0"/>
          <a:chExt cx="0" cy="0"/>
        </a:xfrm>
      </p:grpSpPr>
      <p:sp>
        <p:nvSpPr>
          <p:cNvPr id="3201" name="Google Shape;3201;g10a18aa2564_0_19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2" name="Google Shape;3202;g10a18aa2564_0_19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1" name="Shape 3571"/>
        <p:cNvGrpSpPr/>
        <p:nvPr/>
      </p:nvGrpSpPr>
      <p:grpSpPr>
        <a:xfrm>
          <a:off x="0" y="0"/>
          <a:ext cx="0" cy="0"/>
          <a:chOff x="0" y="0"/>
          <a:chExt cx="0" cy="0"/>
        </a:xfrm>
      </p:grpSpPr>
      <p:sp>
        <p:nvSpPr>
          <p:cNvPr id="3572" name="Google Shape;3572;g10a18aa2564_0_20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3" name="Google Shape;3573;g10a18aa2564_0_20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3" name="Shape 3873"/>
        <p:cNvGrpSpPr/>
        <p:nvPr/>
      </p:nvGrpSpPr>
      <p:grpSpPr>
        <a:xfrm>
          <a:off x="0" y="0"/>
          <a:ext cx="0" cy="0"/>
          <a:chOff x="0" y="0"/>
          <a:chExt cx="0" cy="0"/>
        </a:xfrm>
      </p:grpSpPr>
      <p:sp>
        <p:nvSpPr>
          <p:cNvPr id="3874" name="Google Shape;3874;g10a18aa2564_0_20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5" name="Google Shape;3875;g10a18aa2564_0_20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5" name="Shape 4165"/>
        <p:cNvGrpSpPr/>
        <p:nvPr/>
      </p:nvGrpSpPr>
      <p:grpSpPr>
        <a:xfrm>
          <a:off x="0" y="0"/>
          <a:ext cx="0" cy="0"/>
          <a:chOff x="0" y="0"/>
          <a:chExt cx="0" cy="0"/>
        </a:xfrm>
      </p:grpSpPr>
      <p:sp>
        <p:nvSpPr>
          <p:cNvPr id="4166" name="Google Shape;4166;g10a18aa2564_0_2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7" name="Google Shape;4167;g10a18aa2564_0_2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4" name="Shape 4524"/>
        <p:cNvGrpSpPr/>
        <p:nvPr/>
      </p:nvGrpSpPr>
      <p:grpSpPr>
        <a:xfrm>
          <a:off x="0" y="0"/>
          <a:ext cx="0" cy="0"/>
          <a:chOff x="0" y="0"/>
          <a:chExt cx="0" cy="0"/>
        </a:xfrm>
      </p:grpSpPr>
      <p:sp>
        <p:nvSpPr>
          <p:cNvPr id="4525" name="Google Shape;4525;g10a18aa2564_0_20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6" name="Google Shape;4526;g10a18aa2564_0_20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1" name="Shape 4941"/>
        <p:cNvGrpSpPr/>
        <p:nvPr/>
      </p:nvGrpSpPr>
      <p:grpSpPr>
        <a:xfrm>
          <a:off x="0" y="0"/>
          <a:ext cx="0" cy="0"/>
          <a:chOff x="0" y="0"/>
          <a:chExt cx="0" cy="0"/>
        </a:xfrm>
      </p:grpSpPr>
      <p:sp>
        <p:nvSpPr>
          <p:cNvPr id="4942" name="Google Shape;4942;g10a18aa2564_0_21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3" name="Google Shape;4943;g10a18aa2564_0_21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3aa7baef24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3aa7baef24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1" name="Shape 5281"/>
        <p:cNvGrpSpPr/>
        <p:nvPr/>
      </p:nvGrpSpPr>
      <p:grpSpPr>
        <a:xfrm>
          <a:off x="0" y="0"/>
          <a:ext cx="0" cy="0"/>
          <a:chOff x="0" y="0"/>
          <a:chExt cx="0" cy="0"/>
        </a:xfrm>
      </p:grpSpPr>
      <p:sp>
        <p:nvSpPr>
          <p:cNvPr id="5282" name="Google Shape;5282;g10a18aa2564_0_21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3" name="Google Shape;5283;g10a18aa2564_0_21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9" name="Shape 5469"/>
        <p:cNvGrpSpPr/>
        <p:nvPr/>
      </p:nvGrpSpPr>
      <p:grpSpPr>
        <a:xfrm>
          <a:off x="0" y="0"/>
          <a:ext cx="0" cy="0"/>
          <a:chOff x="0" y="0"/>
          <a:chExt cx="0" cy="0"/>
        </a:xfrm>
      </p:grpSpPr>
      <p:sp>
        <p:nvSpPr>
          <p:cNvPr id="5470" name="Google Shape;5470;g10a18aa2564_0_21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1" name="Google Shape;5471;g10a18aa2564_0_21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a73ee225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a73ee225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0a2de12baf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0a2de12baf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0b68f5f6c9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0b68f5f6c9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ab72230a5e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3ab72230a5e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3356550" y="1165860"/>
            <a:ext cx="4412100" cy="18759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3356550" y="3041885"/>
            <a:ext cx="4412100" cy="409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b="1" sz="31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6" name="Google Shape;16;p2"/>
          <p:cNvSpPr txBox="1"/>
          <p:nvPr>
            <p:ph idx="2" type="subTitle"/>
          </p:nvPr>
        </p:nvSpPr>
        <p:spPr>
          <a:xfrm>
            <a:off x="3356550" y="3840335"/>
            <a:ext cx="4412100" cy="409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5" name="Shape 55"/>
        <p:cNvGrpSpPr/>
        <p:nvPr/>
      </p:nvGrpSpPr>
      <p:grpSpPr>
        <a:xfrm>
          <a:off x="0" y="0"/>
          <a:ext cx="0" cy="0"/>
          <a:chOff x="0" y="0"/>
          <a:chExt cx="0" cy="0"/>
        </a:xfrm>
      </p:grpSpPr>
      <p:sp>
        <p:nvSpPr>
          <p:cNvPr id="56" name="Google Shape;56;p11"/>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7" name="Google Shape;57;p11"/>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8" name="Google Shape;58;p11"/>
          <p:cNvSpPr/>
          <p:nvPr/>
        </p:nvSpPr>
        <p:spPr>
          <a:xfrm>
            <a:off x="1531800" y="951900"/>
            <a:ext cx="6080400" cy="323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txBox="1"/>
          <p:nvPr>
            <p:ph hasCustomPrompt="1" type="title"/>
          </p:nvPr>
        </p:nvSpPr>
        <p:spPr>
          <a:xfrm>
            <a:off x="2015650" y="1470933"/>
            <a:ext cx="5115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9600"/>
              <a:buNone/>
              <a:defRPr sz="10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60" name="Google Shape;60;p11"/>
          <p:cNvSpPr txBox="1"/>
          <p:nvPr>
            <p:ph idx="1" type="subTitle"/>
          </p:nvPr>
        </p:nvSpPr>
        <p:spPr>
          <a:xfrm>
            <a:off x="2015642" y="2982083"/>
            <a:ext cx="5115000" cy="45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None/>
              <a:defRPr sz="1600">
                <a:solidFill>
                  <a:schemeClr val="accent2"/>
                </a:solidFill>
              </a:defRPr>
            </a:lvl1pPr>
            <a:lvl2pPr lvl="1" rtl="0" algn="ctr">
              <a:lnSpc>
                <a:spcPct val="100000"/>
              </a:lnSpc>
              <a:spcBef>
                <a:spcPts val="0"/>
              </a:spcBef>
              <a:spcAft>
                <a:spcPts val="0"/>
              </a:spcAft>
              <a:buClr>
                <a:schemeClr val="accent2"/>
              </a:buClr>
              <a:buSzPts val="1600"/>
              <a:buNone/>
              <a:defRPr sz="1600">
                <a:solidFill>
                  <a:schemeClr val="accent2"/>
                </a:solidFill>
              </a:defRPr>
            </a:lvl2pPr>
            <a:lvl3pPr lvl="2" rtl="0" algn="ctr">
              <a:lnSpc>
                <a:spcPct val="100000"/>
              </a:lnSpc>
              <a:spcBef>
                <a:spcPts val="0"/>
              </a:spcBef>
              <a:spcAft>
                <a:spcPts val="0"/>
              </a:spcAft>
              <a:buClr>
                <a:schemeClr val="accent2"/>
              </a:buClr>
              <a:buSzPts val="1600"/>
              <a:buNone/>
              <a:defRPr sz="1600">
                <a:solidFill>
                  <a:schemeClr val="accent2"/>
                </a:solidFill>
              </a:defRPr>
            </a:lvl3pPr>
            <a:lvl4pPr lvl="3" rtl="0" algn="ctr">
              <a:lnSpc>
                <a:spcPct val="100000"/>
              </a:lnSpc>
              <a:spcBef>
                <a:spcPts val="0"/>
              </a:spcBef>
              <a:spcAft>
                <a:spcPts val="0"/>
              </a:spcAft>
              <a:buClr>
                <a:schemeClr val="accent2"/>
              </a:buClr>
              <a:buSzPts val="1600"/>
              <a:buNone/>
              <a:defRPr sz="1600">
                <a:solidFill>
                  <a:schemeClr val="accent2"/>
                </a:solidFill>
              </a:defRPr>
            </a:lvl4pPr>
            <a:lvl5pPr lvl="4" rtl="0" algn="ctr">
              <a:lnSpc>
                <a:spcPct val="100000"/>
              </a:lnSpc>
              <a:spcBef>
                <a:spcPts val="0"/>
              </a:spcBef>
              <a:spcAft>
                <a:spcPts val="0"/>
              </a:spcAft>
              <a:buClr>
                <a:schemeClr val="accent2"/>
              </a:buClr>
              <a:buSzPts val="1600"/>
              <a:buNone/>
              <a:defRPr sz="1600">
                <a:solidFill>
                  <a:schemeClr val="accent2"/>
                </a:solidFill>
              </a:defRPr>
            </a:lvl5pPr>
            <a:lvl6pPr lvl="5" rtl="0" algn="ctr">
              <a:lnSpc>
                <a:spcPct val="100000"/>
              </a:lnSpc>
              <a:spcBef>
                <a:spcPts val="0"/>
              </a:spcBef>
              <a:spcAft>
                <a:spcPts val="0"/>
              </a:spcAft>
              <a:buClr>
                <a:schemeClr val="accent2"/>
              </a:buClr>
              <a:buSzPts val="1600"/>
              <a:buNone/>
              <a:defRPr sz="1600">
                <a:solidFill>
                  <a:schemeClr val="accent2"/>
                </a:solidFill>
              </a:defRPr>
            </a:lvl6pPr>
            <a:lvl7pPr lvl="6" rtl="0" algn="ctr">
              <a:lnSpc>
                <a:spcPct val="100000"/>
              </a:lnSpc>
              <a:spcBef>
                <a:spcPts val="0"/>
              </a:spcBef>
              <a:spcAft>
                <a:spcPts val="0"/>
              </a:spcAft>
              <a:buClr>
                <a:schemeClr val="accent2"/>
              </a:buClr>
              <a:buSzPts val="1600"/>
              <a:buNone/>
              <a:defRPr sz="1600">
                <a:solidFill>
                  <a:schemeClr val="accent2"/>
                </a:solidFill>
              </a:defRPr>
            </a:lvl7pPr>
            <a:lvl8pPr lvl="7" rtl="0" algn="ctr">
              <a:lnSpc>
                <a:spcPct val="100000"/>
              </a:lnSpc>
              <a:spcBef>
                <a:spcPts val="0"/>
              </a:spcBef>
              <a:spcAft>
                <a:spcPts val="0"/>
              </a:spcAft>
              <a:buClr>
                <a:schemeClr val="accent2"/>
              </a:buClr>
              <a:buSzPts val="1600"/>
              <a:buNone/>
              <a:defRPr sz="1600">
                <a:solidFill>
                  <a:schemeClr val="accent2"/>
                </a:solidFill>
              </a:defRPr>
            </a:lvl8pPr>
            <a:lvl9pPr lvl="8" rtl="0" algn="ctr">
              <a:lnSpc>
                <a:spcPct val="100000"/>
              </a:lnSpc>
              <a:spcBef>
                <a:spcPts val="0"/>
              </a:spcBef>
              <a:spcAft>
                <a:spcPts val="0"/>
              </a:spcAft>
              <a:buClr>
                <a:schemeClr val="accent2"/>
              </a:buClr>
              <a:buSzPts val="1600"/>
              <a:buNone/>
              <a:defRPr sz="1600">
                <a:solidFill>
                  <a:schemeClr val="accent2"/>
                </a:solidFill>
              </a:defRPr>
            </a:lvl9pPr>
          </a:lstStyle>
          <a:p/>
        </p:txBody>
      </p:sp>
      <p:grpSp>
        <p:nvGrpSpPr>
          <p:cNvPr id="61" name="Google Shape;61;p11"/>
          <p:cNvGrpSpPr/>
          <p:nvPr/>
        </p:nvGrpSpPr>
        <p:grpSpPr>
          <a:xfrm>
            <a:off x="2878783" y="409142"/>
            <a:ext cx="3397850" cy="187275"/>
            <a:chOff x="-3237675" y="-1132050"/>
            <a:chExt cx="3397850" cy="187275"/>
          </a:xfrm>
        </p:grpSpPr>
        <p:sp>
          <p:nvSpPr>
            <p:cNvPr id="62" name="Google Shape;62;p11"/>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dk1"/>
        </a:solidFill>
      </p:bgPr>
    </p:bg>
    <p:spTree>
      <p:nvGrpSpPr>
        <p:cNvPr id="72" name="Shape 72"/>
        <p:cNvGrpSpPr/>
        <p:nvPr/>
      </p:nvGrpSpPr>
      <p:grpSpPr>
        <a:xfrm>
          <a:off x="0" y="0"/>
          <a:ext cx="0" cy="0"/>
          <a:chOff x="0" y="0"/>
          <a:chExt cx="0" cy="0"/>
        </a:xfrm>
      </p:grpSpPr>
      <p:sp>
        <p:nvSpPr>
          <p:cNvPr id="73" name="Google Shape;73;p13"/>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4" name="Google Shape;74;p13"/>
          <p:cNvSpPr txBox="1"/>
          <p:nvPr>
            <p:ph type="title"/>
          </p:nvPr>
        </p:nvSpPr>
        <p:spPr>
          <a:xfrm>
            <a:off x="720000" y="1621208"/>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3"/>
          <p:cNvSpPr txBox="1"/>
          <p:nvPr>
            <p:ph hasCustomPrompt="1" idx="2" type="title"/>
          </p:nvPr>
        </p:nvSpPr>
        <p:spPr>
          <a:xfrm>
            <a:off x="720000" y="1158483"/>
            <a:ext cx="9246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idx="1" type="subTitle"/>
          </p:nvPr>
        </p:nvSpPr>
        <p:spPr>
          <a:xfrm>
            <a:off x="7200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7" name="Google Shape;77;p13"/>
          <p:cNvSpPr txBox="1"/>
          <p:nvPr>
            <p:ph idx="3" type="title"/>
          </p:nvPr>
        </p:nvSpPr>
        <p:spPr>
          <a:xfrm>
            <a:off x="3403800" y="1621216"/>
            <a:ext cx="2336400" cy="72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3"/>
          <p:cNvSpPr txBox="1"/>
          <p:nvPr>
            <p:ph hasCustomPrompt="1" idx="4" type="title"/>
          </p:nvPr>
        </p:nvSpPr>
        <p:spPr>
          <a:xfrm>
            <a:off x="3403800" y="1158483"/>
            <a:ext cx="9234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idx="5" type="subTitle"/>
          </p:nvPr>
        </p:nvSpPr>
        <p:spPr>
          <a:xfrm>
            <a:off x="34038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0" name="Google Shape;80;p13"/>
          <p:cNvSpPr txBox="1"/>
          <p:nvPr>
            <p:ph idx="6" type="title"/>
          </p:nvPr>
        </p:nvSpPr>
        <p:spPr>
          <a:xfrm>
            <a:off x="6087600" y="1621208"/>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13"/>
          <p:cNvSpPr txBox="1"/>
          <p:nvPr>
            <p:ph hasCustomPrompt="1" idx="7" type="title"/>
          </p:nvPr>
        </p:nvSpPr>
        <p:spPr>
          <a:xfrm>
            <a:off x="6087600" y="1158483"/>
            <a:ext cx="9234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idx="8" type="subTitle"/>
          </p:nvPr>
        </p:nvSpPr>
        <p:spPr>
          <a:xfrm>
            <a:off x="60876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3" name="Google Shape;83;p13"/>
          <p:cNvSpPr txBox="1"/>
          <p:nvPr>
            <p:ph idx="9" type="title"/>
          </p:nvPr>
        </p:nvSpPr>
        <p:spPr>
          <a:xfrm>
            <a:off x="7200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4" name="Google Shape;84;p13"/>
          <p:cNvSpPr txBox="1"/>
          <p:nvPr>
            <p:ph hasCustomPrompt="1" idx="13" type="title"/>
          </p:nvPr>
        </p:nvSpPr>
        <p:spPr>
          <a:xfrm>
            <a:off x="7200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idx="14" type="subTitle"/>
          </p:nvPr>
        </p:nvSpPr>
        <p:spPr>
          <a:xfrm>
            <a:off x="7200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6" name="Google Shape;86;p13"/>
          <p:cNvSpPr txBox="1"/>
          <p:nvPr>
            <p:ph idx="15" type="title"/>
          </p:nvPr>
        </p:nvSpPr>
        <p:spPr>
          <a:xfrm>
            <a:off x="34038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7" name="Google Shape;87;p13"/>
          <p:cNvSpPr txBox="1"/>
          <p:nvPr>
            <p:ph hasCustomPrompt="1" idx="16" type="title"/>
          </p:nvPr>
        </p:nvSpPr>
        <p:spPr>
          <a:xfrm>
            <a:off x="34038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p:nvPr>
            <p:ph idx="17" type="subTitle"/>
          </p:nvPr>
        </p:nvSpPr>
        <p:spPr>
          <a:xfrm>
            <a:off x="34038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9" name="Google Shape;89;p13"/>
          <p:cNvSpPr txBox="1"/>
          <p:nvPr>
            <p:ph idx="18" type="title"/>
          </p:nvPr>
        </p:nvSpPr>
        <p:spPr>
          <a:xfrm>
            <a:off x="60876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0" name="Google Shape;90;p13"/>
          <p:cNvSpPr txBox="1"/>
          <p:nvPr>
            <p:ph hasCustomPrompt="1" idx="19" type="title"/>
          </p:nvPr>
        </p:nvSpPr>
        <p:spPr>
          <a:xfrm>
            <a:off x="60876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p:nvPr>
            <p:ph idx="20" type="subTitle"/>
          </p:nvPr>
        </p:nvSpPr>
        <p:spPr>
          <a:xfrm>
            <a:off x="60876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92" name="Google Shape;92;p13"/>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93" name="Shape 93"/>
        <p:cNvGrpSpPr/>
        <p:nvPr/>
      </p:nvGrpSpPr>
      <p:grpSpPr>
        <a:xfrm>
          <a:off x="0" y="0"/>
          <a:ext cx="0" cy="0"/>
          <a:chOff x="0" y="0"/>
          <a:chExt cx="0" cy="0"/>
        </a:xfrm>
      </p:grpSpPr>
      <p:sp>
        <p:nvSpPr>
          <p:cNvPr id="94" name="Google Shape;94;p14"/>
          <p:cNvSpPr txBox="1"/>
          <p:nvPr/>
        </p:nvSpPr>
        <p:spPr>
          <a:xfrm>
            <a:off x="0" y="1635000"/>
            <a:ext cx="4709100" cy="350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95" name="Google Shape;95;p14"/>
          <p:cNvSpPr/>
          <p:nvPr/>
        </p:nvSpPr>
        <p:spPr>
          <a:xfrm>
            <a:off x="715100" y="698850"/>
            <a:ext cx="7713900" cy="3745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txBox="1"/>
          <p:nvPr>
            <p:ph type="title"/>
          </p:nvPr>
        </p:nvSpPr>
        <p:spPr>
          <a:xfrm>
            <a:off x="2290025" y="3240300"/>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7" name="Google Shape;97;p14"/>
          <p:cNvSpPr txBox="1"/>
          <p:nvPr>
            <p:ph idx="1" type="subTitle"/>
          </p:nvPr>
        </p:nvSpPr>
        <p:spPr>
          <a:xfrm>
            <a:off x="1458125" y="1416700"/>
            <a:ext cx="62277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solidFill>
                  <a:schemeClr val="accent2"/>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bg>
      <p:bgPr>
        <a:solidFill>
          <a:schemeClr val="accent1"/>
        </a:solidFill>
      </p:bgPr>
    </p:bg>
    <p:spTree>
      <p:nvGrpSpPr>
        <p:cNvPr id="98" name="Shape 98"/>
        <p:cNvGrpSpPr/>
        <p:nvPr/>
      </p:nvGrpSpPr>
      <p:grpSpPr>
        <a:xfrm>
          <a:off x="0" y="0"/>
          <a:ext cx="0" cy="0"/>
          <a:chOff x="0" y="0"/>
          <a:chExt cx="0" cy="0"/>
        </a:xfrm>
      </p:grpSpPr>
      <p:sp>
        <p:nvSpPr>
          <p:cNvPr id="99" name="Google Shape;99;p15"/>
          <p:cNvSpPr txBox="1"/>
          <p:nvPr>
            <p:ph type="title"/>
          </p:nvPr>
        </p:nvSpPr>
        <p:spPr>
          <a:xfrm>
            <a:off x="1039150" y="2190975"/>
            <a:ext cx="5106000" cy="1465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0" name="Google Shape;100;p15"/>
          <p:cNvSpPr txBox="1"/>
          <p:nvPr>
            <p:ph hasCustomPrompt="1" idx="2" type="title"/>
          </p:nvPr>
        </p:nvSpPr>
        <p:spPr>
          <a:xfrm>
            <a:off x="1039142" y="1349167"/>
            <a:ext cx="18828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1" name="Google Shape;101;p15"/>
          <p:cNvSpPr txBox="1"/>
          <p:nvPr>
            <p:ph idx="1" type="subTitle"/>
          </p:nvPr>
        </p:nvSpPr>
        <p:spPr>
          <a:xfrm>
            <a:off x="1039150" y="3685050"/>
            <a:ext cx="5106000" cy="71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15"/>
          <p:cNvSpPr txBox="1"/>
          <p:nvPr/>
        </p:nvSpPr>
        <p:spPr>
          <a:xfrm rot="5400000">
            <a:off x="7451475" y="3099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_1">
    <p:bg>
      <p:bgPr>
        <a:solidFill>
          <a:schemeClr val="accent1"/>
        </a:solidFill>
      </p:bgPr>
    </p:bg>
    <p:spTree>
      <p:nvGrpSpPr>
        <p:cNvPr id="103" name="Shape 103"/>
        <p:cNvGrpSpPr/>
        <p:nvPr/>
      </p:nvGrpSpPr>
      <p:grpSpPr>
        <a:xfrm>
          <a:off x="0" y="0"/>
          <a:ext cx="0" cy="0"/>
          <a:chOff x="0" y="0"/>
          <a:chExt cx="0" cy="0"/>
        </a:xfrm>
      </p:grpSpPr>
      <p:sp>
        <p:nvSpPr>
          <p:cNvPr id="104" name="Google Shape;104;p16"/>
          <p:cNvSpPr txBox="1"/>
          <p:nvPr>
            <p:ph type="title"/>
          </p:nvPr>
        </p:nvSpPr>
        <p:spPr>
          <a:xfrm>
            <a:off x="2739225" y="2190975"/>
            <a:ext cx="4944900" cy="1465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5" name="Google Shape;105;p16"/>
          <p:cNvSpPr txBox="1"/>
          <p:nvPr>
            <p:ph hasCustomPrompt="1" idx="2" type="title"/>
          </p:nvPr>
        </p:nvSpPr>
        <p:spPr>
          <a:xfrm>
            <a:off x="2736775" y="1349167"/>
            <a:ext cx="18828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6" name="Google Shape;106;p16"/>
          <p:cNvSpPr txBox="1"/>
          <p:nvPr>
            <p:ph idx="1" type="subTitle"/>
          </p:nvPr>
        </p:nvSpPr>
        <p:spPr>
          <a:xfrm>
            <a:off x="2531017" y="3685058"/>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6"/>
          <p:cNvSpPr txBox="1"/>
          <p:nvPr/>
        </p:nvSpPr>
        <p:spPr>
          <a:xfrm>
            <a:off x="3601658" y="-576585"/>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cxnSp>
        <p:nvCxnSpPr>
          <p:cNvPr id="108" name="Google Shape;108;p16"/>
          <p:cNvCxnSpPr/>
          <p:nvPr/>
        </p:nvCxnSpPr>
        <p:spPr>
          <a:xfrm rot="10800000">
            <a:off x="524900" y="-25"/>
            <a:ext cx="0" cy="36336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solidFill>
          <a:schemeClr val="accent1"/>
        </a:solidFill>
      </p:bgPr>
    </p:bg>
    <p:spTree>
      <p:nvGrpSpPr>
        <p:cNvPr id="109" name="Shape 109"/>
        <p:cNvGrpSpPr/>
        <p:nvPr/>
      </p:nvGrpSpPr>
      <p:grpSpPr>
        <a:xfrm>
          <a:off x="0" y="0"/>
          <a:ext cx="0" cy="0"/>
          <a:chOff x="0" y="0"/>
          <a:chExt cx="0" cy="0"/>
        </a:xfrm>
      </p:grpSpPr>
      <p:sp>
        <p:nvSpPr>
          <p:cNvPr id="110" name="Google Shape;110;p17"/>
          <p:cNvSpPr txBox="1"/>
          <p:nvPr>
            <p:ph type="title"/>
          </p:nvPr>
        </p:nvSpPr>
        <p:spPr>
          <a:xfrm>
            <a:off x="2303742" y="2190967"/>
            <a:ext cx="4944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1" name="Google Shape;111;p17"/>
          <p:cNvSpPr txBox="1"/>
          <p:nvPr>
            <p:ph hasCustomPrompt="1" idx="2" type="title"/>
          </p:nvPr>
        </p:nvSpPr>
        <p:spPr>
          <a:xfrm>
            <a:off x="5365842" y="1349167"/>
            <a:ext cx="18828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2" name="Google Shape;112;p17"/>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17"/>
          <p:cNvSpPr txBox="1"/>
          <p:nvPr/>
        </p:nvSpPr>
        <p:spPr>
          <a:xfrm rot="5400000">
            <a:off x="-433600" y="2337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6">
    <p:bg>
      <p:bgPr>
        <a:solidFill>
          <a:schemeClr val="accent1"/>
        </a:solidFill>
      </p:bgPr>
    </p:bg>
    <p:spTree>
      <p:nvGrpSpPr>
        <p:cNvPr id="114" name="Shape 114"/>
        <p:cNvGrpSpPr/>
        <p:nvPr/>
      </p:nvGrpSpPr>
      <p:grpSpPr>
        <a:xfrm>
          <a:off x="0" y="0"/>
          <a:ext cx="0" cy="0"/>
          <a:chOff x="0" y="0"/>
          <a:chExt cx="0" cy="0"/>
        </a:xfrm>
      </p:grpSpPr>
      <p:sp>
        <p:nvSpPr>
          <p:cNvPr id="115" name="Google Shape;115;p18"/>
          <p:cNvSpPr txBox="1"/>
          <p:nvPr>
            <p:ph type="title"/>
          </p:nvPr>
        </p:nvSpPr>
        <p:spPr>
          <a:xfrm>
            <a:off x="3172850" y="2190967"/>
            <a:ext cx="4944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6" name="Google Shape;116;p18"/>
          <p:cNvSpPr txBox="1"/>
          <p:nvPr>
            <p:ph hasCustomPrompt="1" idx="2" type="title"/>
          </p:nvPr>
        </p:nvSpPr>
        <p:spPr>
          <a:xfrm>
            <a:off x="47057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7" name="Google Shape;117;p18"/>
          <p:cNvSpPr txBox="1"/>
          <p:nvPr>
            <p:ph idx="1" type="subTitle"/>
          </p:nvPr>
        </p:nvSpPr>
        <p:spPr>
          <a:xfrm>
            <a:off x="29646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 name="Google Shape;118;p18"/>
          <p:cNvSpPr txBox="1"/>
          <p:nvPr/>
        </p:nvSpPr>
        <p:spPr>
          <a:xfrm>
            <a:off x="150900" y="4344717"/>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7">
    <p:bg>
      <p:bgPr>
        <a:solidFill>
          <a:schemeClr val="accent1"/>
        </a:solidFill>
      </p:bgPr>
    </p:bg>
    <p:spTree>
      <p:nvGrpSpPr>
        <p:cNvPr id="119" name="Shape 119"/>
        <p:cNvGrpSpPr/>
        <p:nvPr/>
      </p:nvGrpSpPr>
      <p:grpSpPr>
        <a:xfrm>
          <a:off x="0" y="0"/>
          <a:ext cx="0" cy="0"/>
          <a:chOff x="0" y="0"/>
          <a:chExt cx="0" cy="0"/>
        </a:xfrm>
      </p:grpSpPr>
      <p:sp>
        <p:nvSpPr>
          <p:cNvPr id="120" name="Google Shape;120;p19"/>
          <p:cNvSpPr txBox="1"/>
          <p:nvPr>
            <p:ph type="title"/>
          </p:nvPr>
        </p:nvSpPr>
        <p:spPr>
          <a:xfrm>
            <a:off x="2106050" y="2190967"/>
            <a:ext cx="4944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1" name="Google Shape;121;p19"/>
          <p:cNvSpPr txBox="1"/>
          <p:nvPr>
            <p:ph hasCustomPrompt="1" idx="2" type="title"/>
          </p:nvPr>
        </p:nvSpPr>
        <p:spPr>
          <a:xfrm>
            <a:off x="36389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2" name="Google Shape;122;p19"/>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9"/>
          <p:cNvSpPr txBox="1"/>
          <p:nvPr/>
        </p:nvSpPr>
        <p:spPr>
          <a:xfrm rot="5400000">
            <a:off x="-433600" y="2337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grpSp>
        <p:nvGrpSpPr>
          <p:cNvPr id="124" name="Google Shape;124;p19"/>
          <p:cNvGrpSpPr/>
          <p:nvPr/>
        </p:nvGrpSpPr>
        <p:grpSpPr>
          <a:xfrm>
            <a:off x="4194039" y="4514332"/>
            <a:ext cx="772605" cy="196301"/>
            <a:chOff x="2641350" y="846250"/>
            <a:chExt cx="413600" cy="105075"/>
          </a:xfrm>
        </p:grpSpPr>
        <p:sp>
          <p:nvSpPr>
            <p:cNvPr id="125" name="Google Shape;125;p1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p:cSld name="CUSTOM_2">
    <p:bg>
      <p:bgPr>
        <a:solidFill>
          <a:schemeClr val="dk1"/>
        </a:solidFill>
      </p:bgPr>
    </p:bg>
    <p:spTree>
      <p:nvGrpSpPr>
        <p:cNvPr id="129" name="Shape 129"/>
        <p:cNvGrpSpPr/>
        <p:nvPr/>
      </p:nvGrpSpPr>
      <p:grpSpPr>
        <a:xfrm>
          <a:off x="0" y="0"/>
          <a:ext cx="0" cy="0"/>
          <a:chOff x="0" y="0"/>
          <a:chExt cx="0" cy="0"/>
        </a:xfrm>
      </p:grpSpPr>
      <p:sp>
        <p:nvSpPr>
          <p:cNvPr id="130" name="Google Shape;130;p20"/>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1" name="Google Shape;131;p20"/>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2" name="Google Shape;132;p20"/>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3" name="Google Shape;133;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20"/>
          <p:cNvSpPr/>
          <p:nvPr/>
        </p:nvSpPr>
        <p:spPr>
          <a:xfrm>
            <a:off x="873363" y="1168200"/>
            <a:ext cx="46617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5781538" y="1168200"/>
            <a:ext cx="24891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2106050" y="2190967"/>
            <a:ext cx="49449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36389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 name="Google Shape;21;p3"/>
          <p:cNvSpPr txBox="1"/>
          <p:nvPr/>
        </p:nvSpPr>
        <p:spPr>
          <a:xfrm rot="5400000">
            <a:off x="-577075" y="368975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2_1">
    <p:bg>
      <p:bgPr>
        <a:solidFill>
          <a:schemeClr val="dk1"/>
        </a:solidFill>
      </p:bgPr>
    </p:bg>
    <p:spTree>
      <p:nvGrpSpPr>
        <p:cNvPr id="136" name="Shape 136"/>
        <p:cNvGrpSpPr/>
        <p:nvPr/>
      </p:nvGrpSpPr>
      <p:grpSpPr>
        <a:xfrm>
          <a:off x="0" y="0"/>
          <a:ext cx="0" cy="0"/>
          <a:chOff x="0" y="0"/>
          <a:chExt cx="0" cy="0"/>
        </a:xfrm>
      </p:grpSpPr>
      <p:sp>
        <p:nvSpPr>
          <p:cNvPr id="137" name="Google Shape;137;p21"/>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8" name="Google Shape;138;p21"/>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9" name="Google Shape;139;p21"/>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40" name="Google Shape;140;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 name="Google Shape;141;p21"/>
          <p:cNvSpPr/>
          <p:nvPr/>
        </p:nvSpPr>
        <p:spPr>
          <a:xfrm>
            <a:off x="712400" y="1168200"/>
            <a:ext cx="7716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21"/>
          <p:cNvGrpSpPr/>
          <p:nvPr/>
        </p:nvGrpSpPr>
        <p:grpSpPr>
          <a:xfrm rot="10800000">
            <a:off x="-466752" y="434375"/>
            <a:ext cx="2159530" cy="548628"/>
            <a:chOff x="2641350" y="846250"/>
            <a:chExt cx="413600" cy="105075"/>
          </a:xfrm>
        </p:grpSpPr>
        <p:sp>
          <p:nvSpPr>
            <p:cNvPr id="143" name="Google Shape;143;p2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2_1_1">
    <p:bg>
      <p:bgPr>
        <a:solidFill>
          <a:schemeClr val="dk1"/>
        </a:solidFill>
      </p:bgPr>
    </p:bg>
    <p:spTree>
      <p:nvGrpSpPr>
        <p:cNvPr id="147" name="Shape 147"/>
        <p:cNvGrpSpPr/>
        <p:nvPr/>
      </p:nvGrpSpPr>
      <p:grpSpPr>
        <a:xfrm>
          <a:off x="0" y="0"/>
          <a:ext cx="0" cy="0"/>
          <a:chOff x="0" y="0"/>
          <a:chExt cx="0" cy="0"/>
        </a:xfrm>
      </p:grpSpPr>
      <p:sp>
        <p:nvSpPr>
          <p:cNvPr id="148" name="Google Shape;148;p22"/>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149" name="Google Shape;149;p22"/>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0" name="Google Shape;150;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22"/>
          <p:cNvSpPr/>
          <p:nvPr/>
        </p:nvSpPr>
        <p:spPr>
          <a:xfrm>
            <a:off x="4759000" y="1644550"/>
            <a:ext cx="36699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719492" y="1644550"/>
            <a:ext cx="36699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bg>
      <p:bgPr>
        <a:solidFill>
          <a:schemeClr val="dk1"/>
        </a:solidFill>
      </p:bgPr>
    </p:bg>
    <p:spTree>
      <p:nvGrpSpPr>
        <p:cNvPr id="153" name="Shape 153"/>
        <p:cNvGrpSpPr/>
        <p:nvPr/>
      </p:nvGrpSpPr>
      <p:grpSpPr>
        <a:xfrm>
          <a:off x="0" y="0"/>
          <a:ext cx="0" cy="0"/>
          <a:chOff x="0" y="0"/>
          <a:chExt cx="0" cy="0"/>
        </a:xfrm>
      </p:grpSpPr>
      <p:sp>
        <p:nvSpPr>
          <p:cNvPr id="154" name="Google Shape;154;p23"/>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5" name="Google Shape;155;p23"/>
          <p:cNvSpPr/>
          <p:nvPr/>
        </p:nvSpPr>
        <p:spPr>
          <a:xfrm>
            <a:off x="601125" y="1017725"/>
            <a:ext cx="7962000" cy="3745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157" name="Google Shape;157;p23"/>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400">
                <a:solidFill>
                  <a:schemeClr val="accent2"/>
                </a:solidFill>
              </a:defRPr>
            </a:lvl1pPr>
            <a:lvl2pPr indent="-317500" lvl="1" marL="914400" rtl="0">
              <a:lnSpc>
                <a:spcPct val="100000"/>
              </a:lnSpc>
              <a:spcBef>
                <a:spcPts val="0"/>
              </a:spcBef>
              <a:spcAft>
                <a:spcPts val="0"/>
              </a:spcAft>
              <a:buClr>
                <a:schemeClr val="accent2"/>
              </a:buClr>
              <a:buSzPts val="1400"/>
              <a:buChar char="○"/>
              <a:defRPr>
                <a:solidFill>
                  <a:schemeClr val="accent2"/>
                </a:solidFill>
              </a:defRPr>
            </a:lvl2pPr>
            <a:lvl3pPr indent="-317500" lvl="2" marL="1371600" rtl="0">
              <a:lnSpc>
                <a:spcPct val="100000"/>
              </a:lnSpc>
              <a:spcBef>
                <a:spcPts val="0"/>
              </a:spcBef>
              <a:spcAft>
                <a:spcPts val="0"/>
              </a:spcAft>
              <a:buClr>
                <a:schemeClr val="accent2"/>
              </a:buClr>
              <a:buSzPts val="1400"/>
              <a:buChar char="■"/>
              <a:defRPr>
                <a:solidFill>
                  <a:schemeClr val="accent2"/>
                </a:solidFill>
              </a:defRPr>
            </a:lvl3pPr>
            <a:lvl4pPr indent="-317500" lvl="3" marL="1828800" rtl="0">
              <a:lnSpc>
                <a:spcPct val="100000"/>
              </a:lnSpc>
              <a:spcBef>
                <a:spcPts val="0"/>
              </a:spcBef>
              <a:spcAft>
                <a:spcPts val="0"/>
              </a:spcAft>
              <a:buClr>
                <a:schemeClr val="accent2"/>
              </a:buClr>
              <a:buSzPts val="1400"/>
              <a:buChar char="●"/>
              <a:defRPr>
                <a:solidFill>
                  <a:schemeClr val="accent2"/>
                </a:solidFill>
              </a:defRPr>
            </a:lvl4pPr>
            <a:lvl5pPr indent="-317500" lvl="4" marL="2286000" rtl="0">
              <a:lnSpc>
                <a:spcPct val="100000"/>
              </a:lnSpc>
              <a:spcBef>
                <a:spcPts val="0"/>
              </a:spcBef>
              <a:spcAft>
                <a:spcPts val="0"/>
              </a:spcAft>
              <a:buClr>
                <a:schemeClr val="accent2"/>
              </a:buClr>
              <a:buSzPts val="1400"/>
              <a:buChar char="○"/>
              <a:defRPr>
                <a:solidFill>
                  <a:schemeClr val="accent2"/>
                </a:solidFill>
              </a:defRPr>
            </a:lvl5pPr>
            <a:lvl6pPr indent="-317500" lvl="5" marL="2743200" rtl="0">
              <a:lnSpc>
                <a:spcPct val="100000"/>
              </a:lnSpc>
              <a:spcBef>
                <a:spcPts val="0"/>
              </a:spcBef>
              <a:spcAft>
                <a:spcPts val="0"/>
              </a:spcAft>
              <a:buClr>
                <a:schemeClr val="accent2"/>
              </a:buClr>
              <a:buSzPts val="1400"/>
              <a:buChar char="■"/>
              <a:defRPr>
                <a:solidFill>
                  <a:schemeClr val="accent2"/>
                </a:solidFill>
              </a:defRPr>
            </a:lvl6pPr>
            <a:lvl7pPr indent="-317500" lvl="6" marL="3200400" rtl="0">
              <a:lnSpc>
                <a:spcPct val="100000"/>
              </a:lnSpc>
              <a:spcBef>
                <a:spcPts val="0"/>
              </a:spcBef>
              <a:spcAft>
                <a:spcPts val="0"/>
              </a:spcAft>
              <a:buClr>
                <a:schemeClr val="accent2"/>
              </a:buClr>
              <a:buSzPts val="1400"/>
              <a:buChar char="●"/>
              <a:defRPr>
                <a:solidFill>
                  <a:schemeClr val="accent2"/>
                </a:solidFill>
              </a:defRPr>
            </a:lvl7pPr>
            <a:lvl8pPr indent="-317500" lvl="7" marL="3657600" rtl="0">
              <a:lnSpc>
                <a:spcPct val="100000"/>
              </a:lnSpc>
              <a:spcBef>
                <a:spcPts val="0"/>
              </a:spcBef>
              <a:spcAft>
                <a:spcPts val="0"/>
              </a:spcAft>
              <a:buClr>
                <a:schemeClr val="accent2"/>
              </a:buClr>
              <a:buSzPts val="1400"/>
              <a:buChar char="○"/>
              <a:defRPr>
                <a:solidFill>
                  <a:schemeClr val="accent2"/>
                </a:solidFill>
              </a:defRPr>
            </a:lvl8pPr>
            <a:lvl9pPr indent="-317500" lvl="8" marL="4114800" rtl="0">
              <a:lnSpc>
                <a:spcPct val="100000"/>
              </a:lnSpc>
              <a:spcBef>
                <a:spcPts val="0"/>
              </a:spcBef>
              <a:spcAft>
                <a:spcPts val="0"/>
              </a:spcAft>
              <a:buClr>
                <a:schemeClr val="accent2"/>
              </a:buClr>
              <a:buSzPts val="1400"/>
              <a:buChar char="■"/>
              <a:defRPr>
                <a:solidFill>
                  <a:schemeClr val="accent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1"/>
        </a:solidFill>
      </p:bgPr>
    </p:bg>
    <p:spTree>
      <p:nvGrpSpPr>
        <p:cNvPr id="158" name="Shape 158"/>
        <p:cNvGrpSpPr/>
        <p:nvPr/>
      </p:nvGrpSpPr>
      <p:grpSpPr>
        <a:xfrm>
          <a:off x="0" y="0"/>
          <a:ext cx="0" cy="0"/>
          <a:chOff x="0" y="0"/>
          <a:chExt cx="0" cy="0"/>
        </a:xfrm>
      </p:grpSpPr>
      <p:sp>
        <p:nvSpPr>
          <p:cNvPr id="159" name="Google Shape;159;p24"/>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160" name="Google Shape;160;p24"/>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1" name="Google Shape;161;p24"/>
          <p:cNvSpPr txBox="1"/>
          <p:nvPr>
            <p:ph idx="1" type="subTitle"/>
          </p:nvPr>
        </p:nvSpPr>
        <p:spPr>
          <a:xfrm>
            <a:off x="1181425" y="2857791"/>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2" name="Google Shape;162;p24"/>
          <p:cNvSpPr txBox="1"/>
          <p:nvPr>
            <p:ph idx="2" type="subTitle"/>
          </p:nvPr>
        </p:nvSpPr>
        <p:spPr>
          <a:xfrm>
            <a:off x="5220425" y="2857791"/>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3" name="Google Shape;163;p24"/>
          <p:cNvSpPr txBox="1"/>
          <p:nvPr>
            <p:ph idx="3" type="subTitle"/>
          </p:nvPr>
        </p:nvSpPr>
        <p:spPr>
          <a:xfrm>
            <a:off x="1181425" y="3397034"/>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4"/>
          <p:cNvSpPr txBox="1"/>
          <p:nvPr>
            <p:ph idx="4" type="subTitle"/>
          </p:nvPr>
        </p:nvSpPr>
        <p:spPr>
          <a:xfrm>
            <a:off x="5220425" y="3397034"/>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dk1"/>
        </a:solidFill>
      </p:bgPr>
    </p:bg>
    <p:spTree>
      <p:nvGrpSpPr>
        <p:cNvPr id="165" name="Shape 165"/>
        <p:cNvGrpSpPr/>
        <p:nvPr/>
      </p:nvGrpSpPr>
      <p:grpSpPr>
        <a:xfrm>
          <a:off x="0" y="0"/>
          <a:ext cx="0" cy="0"/>
          <a:chOff x="0" y="0"/>
          <a:chExt cx="0" cy="0"/>
        </a:xfrm>
      </p:grpSpPr>
      <p:sp>
        <p:nvSpPr>
          <p:cNvPr id="166" name="Google Shape;166;p25"/>
          <p:cNvSpPr txBox="1"/>
          <p:nvPr/>
        </p:nvSpPr>
        <p:spPr>
          <a:xfrm rot="5400000">
            <a:off x="-571525" y="3695550"/>
            <a:ext cx="17523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r>
              <a:rPr lang="en" sz="7900">
                <a:solidFill>
                  <a:schemeClr val="accent3"/>
                </a:solidFill>
                <a:latin typeface="Bebas Neue"/>
                <a:ea typeface="Bebas Neue"/>
                <a:cs typeface="Bebas Neue"/>
                <a:sym typeface="Bebas Neue"/>
              </a:rPr>
              <a:t>)</a:t>
            </a:r>
            <a:endParaRPr>
              <a:solidFill>
                <a:schemeClr val="hlink"/>
              </a:solidFill>
            </a:endParaRPr>
          </a:p>
        </p:txBody>
      </p:sp>
      <p:sp>
        <p:nvSpPr>
          <p:cNvPr id="167" name="Google Shape;167;p25"/>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8" name="Google Shape;168;p25"/>
          <p:cNvSpPr/>
          <p:nvPr/>
        </p:nvSpPr>
        <p:spPr>
          <a:xfrm>
            <a:off x="719509" y="1393266"/>
            <a:ext cx="77040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txBox="1"/>
          <p:nvPr>
            <p:ph type="title"/>
          </p:nvPr>
        </p:nvSpPr>
        <p:spPr>
          <a:xfrm>
            <a:off x="8724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0" name="Google Shape;170;p25"/>
          <p:cNvSpPr txBox="1"/>
          <p:nvPr>
            <p:ph idx="1" type="subTitle"/>
          </p:nvPr>
        </p:nvSpPr>
        <p:spPr>
          <a:xfrm>
            <a:off x="8724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1" name="Google Shape;171;p25"/>
          <p:cNvSpPr txBox="1"/>
          <p:nvPr>
            <p:ph idx="2" type="title"/>
          </p:nvPr>
        </p:nvSpPr>
        <p:spPr>
          <a:xfrm>
            <a:off x="34038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 name="Google Shape;172;p25"/>
          <p:cNvSpPr txBox="1"/>
          <p:nvPr>
            <p:ph idx="3" type="subTitle"/>
          </p:nvPr>
        </p:nvSpPr>
        <p:spPr>
          <a:xfrm>
            <a:off x="34038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3" name="Google Shape;173;p25"/>
          <p:cNvSpPr txBox="1"/>
          <p:nvPr>
            <p:ph idx="4" type="title"/>
          </p:nvPr>
        </p:nvSpPr>
        <p:spPr>
          <a:xfrm>
            <a:off x="59352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4" name="Google Shape;174;p25"/>
          <p:cNvSpPr txBox="1"/>
          <p:nvPr>
            <p:ph idx="5" type="subTitle"/>
          </p:nvPr>
        </p:nvSpPr>
        <p:spPr>
          <a:xfrm>
            <a:off x="59352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5" name="Google Shape;175;p25"/>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dk1"/>
        </a:solidFill>
      </p:bgPr>
    </p:bg>
    <p:spTree>
      <p:nvGrpSpPr>
        <p:cNvPr id="176" name="Shape 176"/>
        <p:cNvGrpSpPr/>
        <p:nvPr/>
      </p:nvGrpSpPr>
      <p:grpSpPr>
        <a:xfrm>
          <a:off x="0" y="0"/>
          <a:ext cx="0" cy="0"/>
          <a:chOff x="0" y="0"/>
          <a:chExt cx="0" cy="0"/>
        </a:xfrm>
      </p:grpSpPr>
      <p:sp>
        <p:nvSpPr>
          <p:cNvPr id="177" name="Google Shape;177;p26"/>
          <p:cNvSpPr txBox="1"/>
          <p:nvPr/>
        </p:nvSpPr>
        <p:spPr>
          <a:xfrm>
            <a:off x="11400" y="41045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8" name="Google Shape;178;p26"/>
          <p:cNvSpPr txBox="1"/>
          <p:nvPr/>
        </p:nvSpPr>
        <p:spPr>
          <a:xfrm>
            <a:off x="11400" y="27761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9" name="Google Shape;179;p26"/>
          <p:cNvSpPr txBox="1"/>
          <p:nvPr>
            <p:ph type="title"/>
          </p:nvPr>
        </p:nvSpPr>
        <p:spPr>
          <a:xfrm>
            <a:off x="7226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80" name="Google Shape;180;p26"/>
          <p:cNvSpPr txBox="1"/>
          <p:nvPr>
            <p:ph idx="1" type="subTitle"/>
          </p:nvPr>
        </p:nvSpPr>
        <p:spPr>
          <a:xfrm>
            <a:off x="7226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1" name="Google Shape;181;p26"/>
          <p:cNvSpPr txBox="1"/>
          <p:nvPr>
            <p:ph idx="2" type="title"/>
          </p:nvPr>
        </p:nvSpPr>
        <p:spPr>
          <a:xfrm>
            <a:off x="34064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82" name="Google Shape;182;p26"/>
          <p:cNvSpPr txBox="1"/>
          <p:nvPr>
            <p:ph idx="3" type="subTitle"/>
          </p:nvPr>
        </p:nvSpPr>
        <p:spPr>
          <a:xfrm>
            <a:off x="34064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3" name="Google Shape;183;p26"/>
          <p:cNvSpPr txBox="1"/>
          <p:nvPr>
            <p:ph idx="4" type="title"/>
          </p:nvPr>
        </p:nvSpPr>
        <p:spPr>
          <a:xfrm>
            <a:off x="60902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84" name="Google Shape;184;p26"/>
          <p:cNvSpPr txBox="1"/>
          <p:nvPr>
            <p:ph idx="5" type="subTitle"/>
          </p:nvPr>
        </p:nvSpPr>
        <p:spPr>
          <a:xfrm>
            <a:off x="60902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5" name="Google Shape;185;p26"/>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6" name="Google Shape;186;p26"/>
          <p:cNvSpPr txBox="1"/>
          <p:nvPr>
            <p:ph idx="7" type="title"/>
          </p:nvPr>
        </p:nvSpPr>
        <p:spPr>
          <a:xfrm>
            <a:off x="7226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
        <p:nvSpPr>
          <p:cNvPr id="187" name="Google Shape;187;p26"/>
          <p:cNvSpPr txBox="1"/>
          <p:nvPr>
            <p:ph idx="8" type="title"/>
          </p:nvPr>
        </p:nvSpPr>
        <p:spPr>
          <a:xfrm>
            <a:off x="34064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
        <p:nvSpPr>
          <p:cNvPr id="188" name="Google Shape;188;p26"/>
          <p:cNvSpPr txBox="1"/>
          <p:nvPr>
            <p:ph idx="9" type="title"/>
          </p:nvPr>
        </p:nvSpPr>
        <p:spPr>
          <a:xfrm>
            <a:off x="60902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
    <p:bg>
      <p:bgPr>
        <a:solidFill>
          <a:schemeClr val="dk1"/>
        </a:solidFill>
      </p:bgPr>
    </p:bg>
    <p:spTree>
      <p:nvGrpSpPr>
        <p:cNvPr id="189" name="Shape 189"/>
        <p:cNvGrpSpPr/>
        <p:nvPr/>
      </p:nvGrpSpPr>
      <p:grpSpPr>
        <a:xfrm>
          <a:off x="0" y="0"/>
          <a:ext cx="0" cy="0"/>
          <a:chOff x="0" y="0"/>
          <a:chExt cx="0" cy="0"/>
        </a:xfrm>
      </p:grpSpPr>
      <p:sp>
        <p:nvSpPr>
          <p:cNvPr id="190" name="Google Shape;190;p27"/>
          <p:cNvSpPr txBox="1"/>
          <p:nvPr/>
        </p:nvSpPr>
        <p:spPr>
          <a:xfrm>
            <a:off x="4434900" y="1574750"/>
            <a:ext cx="4709100" cy="35085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1" name="Google Shape;191;p2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
        <p:nvSpPr>
          <p:cNvPr id="192" name="Google Shape;192;p27"/>
          <p:cNvSpPr txBox="1"/>
          <p:nvPr>
            <p:ph idx="2" type="title"/>
          </p:nvPr>
        </p:nvSpPr>
        <p:spPr>
          <a:xfrm>
            <a:off x="731342"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3" name="Google Shape;193;p27"/>
          <p:cNvSpPr txBox="1"/>
          <p:nvPr>
            <p:ph idx="1" type="subTitle"/>
          </p:nvPr>
        </p:nvSpPr>
        <p:spPr>
          <a:xfrm>
            <a:off x="731342"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27"/>
          <p:cNvSpPr txBox="1"/>
          <p:nvPr>
            <p:ph idx="3" type="title"/>
          </p:nvPr>
        </p:nvSpPr>
        <p:spPr>
          <a:xfrm>
            <a:off x="3430611"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5" name="Google Shape;195;p27"/>
          <p:cNvSpPr txBox="1"/>
          <p:nvPr>
            <p:ph idx="4" type="subTitle"/>
          </p:nvPr>
        </p:nvSpPr>
        <p:spPr>
          <a:xfrm>
            <a:off x="3430611"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27"/>
          <p:cNvSpPr txBox="1"/>
          <p:nvPr>
            <p:ph idx="5" type="title"/>
          </p:nvPr>
        </p:nvSpPr>
        <p:spPr>
          <a:xfrm>
            <a:off x="6129887"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 name="Google Shape;197;p27"/>
          <p:cNvSpPr txBox="1"/>
          <p:nvPr>
            <p:ph idx="6" type="subTitle"/>
          </p:nvPr>
        </p:nvSpPr>
        <p:spPr>
          <a:xfrm>
            <a:off x="6129887"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4_1">
    <p:bg>
      <p:bgPr>
        <a:solidFill>
          <a:schemeClr val="dk1"/>
        </a:solidFill>
      </p:bgPr>
    </p:bg>
    <p:spTree>
      <p:nvGrpSpPr>
        <p:cNvPr id="198" name="Shape 198"/>
        <p:cNvGrpSpPr/>
        <p:nvPr/>
      </p:nvGrpSpPr>
      <p:grpSpPr>
        <a:xfrm>
          <a:off x="0" y="0"/>
          <a:ext cx="0" cy="0"/>
          <a:chOff x="0" y="0"/>
          <a:chExt cx="0" cy="0"/>
        </a:xfrm>
      </p:grpSpPr>
      <p:sp>
        <p:nvSpPr>
          <p:cNvPr id="199" name="Google Shape;199;p28"/>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00" name="Google Shape;200;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
        <p:nvSpPr>
          <p:cNvPr id="201" name="Google Shape;201;p28"/>
          <p:cNvSpPr txBox="1"/>
          <p:nvPr>
            <p:ph idx="2" type="title"/>
          </p:nvPr>
        </p:nvSpPr>
        <p:spPr>
          <a:xfrm>
            <a:off x="731342"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2" name="Google Shape;202;p28"/>
          <p:cNvSpPr txBox="1"/>
          <p:nvPr>
            <p:ph idx="1" type="subTitle"/>
          </p:nvPr>
        </p:nvSpPr>
        <p:spPr>
          <a:xfrm>
            <a:off x="731342"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8"/>
          <p:cNvSpPr txBox="1"/>
          <p:nvPr>
            <p:ph idx="3" type="title"/>
          </p:nvPr>
        </p:nvSpPr>
        <p:spPr>
          <a:xfrm>
            <a:off x="3430611"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4" name="Google Shape;204;p28"/>
          <p:cNvSpPr txBox="1"/>
          <p:nvPr>
            <p:ph idx="4" type="subTitle"/>
          </p:nvPr>
        </p:nvSpPr>
        <p:spPr>
          <a:xfrm>
            <a:off x="3430611"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28"/>
          <p:cNvSpPr txBox="1"/>
          <p:nvPr>
            <p:ph idx="5" type="title"/>
          </p:nvPr>
        </p:nvSpPr>
        <p:spPr>
          <a:xfrm>
            <a:off x="6129887"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6" name="Google Shape;206;p28"/>
          <p:cNvSpPr txBox="1"/>
          <p:nvPr>
            <p:ph idx="6" type="subTitle"/>
          </p:nvPr>
        </p:nvSpPr>
        <p:spPr>
          <a:xfrm>
            <a:off x="6129887"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dk1"/>
        </a:solidFill>
      </p:bgPr>
    </p:bg>
    <p:spTree>
      <p:nvGrpSpPr>
        <p:cNvPr id="207" name="Shape 207"/>
        <p:cNvGrpSpPr/>
        <p:nvPr/>
      </p:nvGrpSpPr>
      <p:grpSpPr>
        <a:xfrm>
          <a:off x="0" y="0"/>
          <a:ext cx="0" cy="0"/>
          <a:chOff x="0" y="0"/>
          <a:chExt cx="0" cy="0"/>
        </a:xfrm>
      </p:grpSpPr>
      <p:sp>
        <p:nvSpPr>
          <p:cNvPr id="208" name="Google Shape;208;p29"/>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1" name="Google Shape;211;p29"/>
          <p:cNvSpPr/>
          <p:nvPr/>
        </p:nvSpPr>
        <p:spPr>
          <a:xfrm>
            <a:off x="712400" y="1168200"/>
            <a:ext cx="7716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9"/>
          <p:cNvSpPr txBox="1"/>
          <p:nvPr>
            <p:ph type="title"/>
          </p:nvPr>
        </p:nvSpPr>
        <p:spPr>
          <a:xfrm>
            <a:off x="1195863" y="14542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3" name="Google Shape;213;p29"/>
          <p:cNvSpPr txBox="1"/>
          <p:nvPr>
            <p:ph idx="1" type="subTitle"/>
          </p:nvPr>
        </p:nvSpPr>
        <p:spPr>
          <a:xfrm>
            <a:off x="1195863" y="20407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29"/>
          <p:cNvSpPr txBox="1"/>
          <p:nvPr>
            <p:ph idx="2" type="title"/>
          </p:nvPr>
        </p:nvSpPr>
        <p:spPr>
          <a:xfrm>
            <a:off x="5081043" y="14542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5" name="Google Shape;215;p29"/>
          <p:cNvSpPr txBox="1"/>
          <p:nvPr>
            <p:ph idx="3" type="subTitle"/>
          </p:nvPr>
        </p:nvSpPr>
        <p:spPr>
          <a:xfrm>
            <a:off x="5081043" y="20407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29"/>
          <p:cNvSpPr txBox="1"/>
          <p:nvPr>
            <p:ph idx="4" type="title"/>
          </p:nvPr>
        </p:nvSpPr>
        <p:spPr>
          <a:xfrm>
            <a:off x="1195863" y="32686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7" name="Google Shape;217;p29"/>
          <p:cNvSpPr txBox="1"/>
          <p:nvPr>
            <p:ph idx="5" type="subTitle"/>
          </p:nvPr>
        </p:nvSpPr>
        <p:spPr>
          <a:xfrm>
            <a:off x="1195863" y="38551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9"/>
          <p:cNvSpPr txBox="1"/>
          <p:nvPr>
            <p:ph idx="6" type="title"/>
          </p:nvPr>
        </p:nvSpPr>
        <p:spPr>
          <a:xfrm>
            <a:off x="5081043" y="32686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9" name="Google Shape;219;p29"/>
          <p:cNvSpPr txBox="1"/>
          <p:nvPr>
            <p:ph idx="7" type="subTitle"/>
          </p:nvPr>
        </p:nvSpPr>
        <p:spPr>
          <a:xfrm>
            <a:off x="5081043" y="38551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29"/>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dk1"/>
        </a:solidFill>
      </p:bgPr>
    </p:bg>
    <p:spTree>
      <p:nvGrpSpPr>
        <p:cNvPr id="221" name="Shape 221"/>
        <p:cNvGrpSpPr/>
        <p:nvPr/>
      </p:nvGrpSpPr>
      <p:grpSpPr>
        <a:xfrm>
          <a:off x="0" y="0"/>
          <a:ext cx="0" cy="0"/>
          <a:chOff x="0" y="0"/>
          <a:chExt cx="0" cy="0"/>
        </a:xfrm>
      </p:grpSpPr>
      <p:sp>
        <p:nvSpPr>
          <p:cNvPr id="222" name="Google Shape;222;p30"/>
          <p:cNvSpPr txBox="1"/>
          <p:nvPr/>
        </p:nvSpPr>
        <p:spPr>
          <a:xfrm rot="5400000">
            <a:off x="-1274000" y="2227883"/>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3" name="Google Shape;223;p30"/>
          <p:cNvSpPr txBox="1"/>
          <p:nvPr/>
        </p:nvSpPr>
        <p:spPr>
          <a:xfrm rot="5400000">
            <a:off x="6769175" y="2380283"/>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4" name="Google Shape;224;p30"/>
          <p:cNvSpPr txBox="1"/>
          <p:nvPr>
            <p:ph type="title"/>
          </p:nvPr>
        </p:nvSpPr>
        <p:spPr>
          <a:xfrm>
            <a:off x="720000"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5" name="Google Shape;225;p30"/>
          <p:cNvSpPr txBox="1"/>
          <p:nvPr>
            <p:ph idx="1" type="subTitle"/>
          </p:nvPr>
        </p:nvSpPr>
        <p:spPr>
          <a:xfrm>
            <a:off x="720000"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30"/>
          <p:cNvSpPr txBox="1"/>
          <p:nvPr>
            <p:ph idx="2" type="title"/>
          </p:nvPr>
        </p:nvSpPr>
        <p:spPr>
          <a:xfrm>
            <a:off x="3419269"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7" name="Google Shape;227;p30"/>
          <p:cNvSpPr txBox="1"/>
          <p:nvPr>
            <p:ph idx="3" type="subTitle"/>
          </p:nvPr>
        </p:nvSpPr>
        <p:spPr>
          <a:xfrm>
            <a:off x="3419269"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30"/>
          <p:cNvSpPr txBox="1"/>
          <p:nvPr>
            <p:ph idx="4" type="title"/>
          </p:nvPr>
        </p:nvSpPr>
        <p:spPr>
          <a:xfrm>
            <a:off x="720000"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9" name="Google Shape;229;p30"/>
          <p:cNvSpPr txBox="1"/>
          <p:nvPr>
            <p:ph idx="5" type="subTitle"/>
          </p:nvPr>
        </p:nvSpPr>
        <p:spPr>
          <a:xfrm>
            <a:off x="720000"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0" name="Google Shape;230;p30"/>
          <p:cNvSpPr txBox="1"/>
          <p:nvPr>
            <p:ph idx="6" type="title"/>
          </p:nvPr>
        </p:nvSpPr>
        <p:spPr>
          <a:xfrm>
            <a:off x="3419269"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1" name="Google Shape;231;p30"/>
          <p:cNvSpPr txBox="1"/>
          <p:nvPr>
            <p:ph idx="7" type="subTitle"/>
          </p:nvPr>
        </p:nvSpPr>
        <p:spPr>
          <a:xfrm>
            <a:off x="3419269"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 name="Google Shape;232;p30"/>
          <p:cNvSpPr txBox="1"/>
          <p:nvPr>
            <p:ph idx="8" type="title"/>
          </p:nvPr>
        </p:nvSpPr>
        <p:spPr>
          <a:xfrm>
            <a:off x="6118545"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3" name="Google Shape;233;p30"/>
          <p:cNvSpPr txBox="1"/>
          <p:nvPr>
            <p:ph idx="9" type="subTitle"/>
          </p:nvPr>
        </p:nvSpPr>
        <p:spPr>
          <a:xfrm>
            <a:off x="6118545"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30"/>
          <p:cNvSpPr txBox="1"/>
          <p:nvPr>
            <p:ph idx="13" type="title"/>
          </p:nvPr>
        </p:nvSpPr>
        <p:spPr>
          <a:xfrm>
            <a:off x="6118545"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5" name="Google Shape;235;p30"/>
          <p:cNvSpPr txBox="1"/>
          <p:nvPr>
            <p:ph idx="14" type="subTitle"/>
          </p:nvPr>
        </p:nvSpPr>
        <p:spPr>
          <a:xfrm>
            <a:off x="6118545"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6" name="Google Shape;236;p30"/>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22"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4" name="Google Shape;24;p4"/>
          <p:cNvSpPr/>
          <p:nvPr/>
        </p:nvSpPr>
        <p:spPr>
          <a:xfrm>
            <a:off x="712400" y="1091150"/>
            <a:ext cx="7716600" cy="4052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idx="1" type="subTitle"/>
          </p:nvPr>
        </p:nvSpPr>
        <p:spPr>
          <a:xfrm>
            <a:off x="918600" y="1071750"/>
            <a:ext cx="7306800" cy="359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rtl="0" algn="ctr">
              <a:lnSpc>
                <a:spcPct val="100000"/>
              </a:lnSpc>
              <a:spcBef>
                <a:spcPts val="0"/>
              </a:spcBef>
              <a:spcAft>
                <a:spcPts val="0"/>
              </a:spcAft>
              <a:buClr>
                <a:schemeClr val="accent2"/>
              </a:buClr>
              <a:buSzPts val="1400"/>
              <a:buAutoNum type="romanLcPeriod"/>
              <a:defRPr>
                <a:solidFill>
                  <a:schemeClr val="accent2"/>
                </a:solidFill>
              </a:defRPr>
            </a:lvl3pPr>
            <a:lvl4pPr lvl="3" rtl="0" algn="ctr">
              <a:lnSpc>
                <a:spcPct val="100000"/>
              </a:lnSpc>
              <a:spcBef>
                <a:spcPts val="0"/>
              </a:spcBef>
              <a:spcAft>
                <a:spcPts val="0"/>
              </a:spcAft>
              <a:buClr>
                <a:schemeClr val="accent2"/>
              </a:buClr>
              <a:buSzPts val="1400"/>
              <a:buAutoNum type="arabicPeriod"/>
              <a:defRPr>
                <a:solidFill>
                  <a:schemeClr val="accent2"/>
                </a:solidFill>
              </a:defRPr>
            </a:lvl4pPr>
            <a:lvl5pPr lvl="4" rtl="0" algn="ctr">
              <a:lnSpc>
                <a:spcPct val="100000"/>
              </a:lnSpc>
              <a:spcBef>
                <a:spcPts val="0"/>
              </a:spcBef>
              <a:spcAft>
                <a:spcPts val="0"/>
              </a:spcAft>
              <a:buClr>
                <a:schemeClr val="accent2"/>
              </a:buClr>
              <a:buSzPts val="1400"/>
              <a:buAutoNum type="alphaLcPeriod"/>
              <a:defRPr>
                <a:solidFill>
                  <a:schemeClr val="accent2"/>
                </a:solidFill>
              </a:defRPr>
            </a:lvl5pPr>
            <a:lvl6pPr lvl="5" rtl="0" algn="ctr">
              <a:lnSpc>
                <a:spcPct val="100000"/>
              </a:lnSpc>
              <a:spcBef>
                <a:spcPts val="0"/>
              </a:spcBef>
              <a:spcAft>
                <a:spcPts val="0"/>
              </a:spcAft>
              <a:buClr>
                <a:schemeClr val="accent2"/>
              </a:buClr>
              <a:buSzPts val="1400"/>
              <a:buAutoNum type="romanLcPeriod"/>
              <a:defRPr>
                <a:solidFill>
                  <a:schemeClr val="accent2"/>
                </a:solidFill>
              </a:defRPr>
            </a:lvl6pPr>
            <a:lvl7pPr lvl="6" rtl="0" algn="ctr">
              <a:lnSpc>
                <a:spcPct val="100000"/>
              </a:lnSpc>
              <a:spcBef>
                <a:spcPts val="0"/>
              </a:spcBef>
              <a:spcAft>
                <a:spcPts val="0"/>
              </a:spcAft>
              <a:buClr>
                <a:schemeClr val="accent2"/>
              </a:buClr>
              <a:buSzPts val="1400"/>
              <a:buAutoNum type="arabicPeriod"/>
              <a:defRPr>
                <a:solidFill>
                  <a:schemeClr val="accent2"/>
                </a:solidFill>
              </a:defRPr>
            </a:lvl7pPr>
            <a:lvl8pPr lvl="7" rtl="0" algn="ctr">
              <a:lnSpc>
                <a:spcPct val="100000"/>
              </a:lnSpc>
              <a:spcBef>
                <a:spcPts val="0"/>
              </a:spcBef>
              <a:spcAft>
                <a:spcPts val="0"/>
              </a:spcAft>
              <a:buClr>
                <a:schemeClr val="accent2"/>
              </a:buClr>
              <a:buSzPts val="1400"/>
              <a:buAutoNum type="alphaLcPeriod"/>
              <a:defRPr>
                <a:solidFill>
                  <a:schemeClr val="accent2"/>
                </a:solidFill>
              </a:defRPr>
            </a:lvl8pPr>
            <a:lvl9pPr lvl="8" rtl="0" algn="ctr">
              <a:lnSpc>
                <a:spcPct val="100000"/>
              </a:lnSpc>
              <a:spcBef>
                <a:spcPts val="0"/>
              </a:spcBef>
              <a:spcAft>
                <a:spcPts val="0"/>
              </a:spcAft>
              <a:buClr>
                <a:schemeClr val="accent2"/>
              </a:buClr>
              <a:buSzPts val="1400"/>
              <a:buAutoNum type="romanLcPeriod"/>
              <a:defRPr>
                <a:solidFill>
                  <a:schemeClr val="accent2"/>
                </a:solidFill>
              </a:defRPr>
            </a:lvl9pPr>
          </a:lstStyle>
          <a:p/>
        </p:txBody>
      </p:sp>
      <p:sp>
        <p:nvSpPr>
          <p:cNvPr id="26" name="Google Shape;26;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1"/>
        </a:solidFill>
      </p:bgPr>
    </p:bg>
    <p:spTree>
      <p:nvGrpSpPr>
        <p:cNvPr id="237" name="Shape 237"/>
        <p:cNvGrpSpPr/>
        <p:nvPr/>
      </p:nvGrpSpPr>
      <p:grpSpPr>
        <a:xfrm>
          <a:off x="0" y="0"/>
          <a:ext cx="0" cy="0"/>
          <a:chOff x="0" y="0"/>
          <a:chExt cx="0" cy="0"/>
        </a:xfrm>
      </p:grpSpPr>
      <p:sp>
        <p:nvSpPr>
          <p:cNvPr id="238" name="Google Shape;238;p31"/>
          <p:cNvSpPr txBox="1"/>
          <p:nvPr/>
        </p:nvSpPr>
        <p:spPr>
          <a:xfrm rot="5400000">
            <a:off x="-571525" y="3695550"/>
            <a:ext cx="17523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
        <p:nvSpPr>
          <p:cNvPr id="239" name="Google Shape;239;p31"/>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40" name="Google Shape;240;p31"/>
          <p:cNvSpPr/>
          <p:nvPr/>
        </p:nvSpPr>
        <p:spPr>
          <a:xfrm>
            <a:off x="719509" y="1393266"/>
            <a:ext cx="77040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1"/>
          <p:cNvSpPr txBox="1"/>
          <p:nvPr>
            <p:ph hasCustomPrompt="1" type="title"/>
          </p:nvPr>
        </p:nvSpPr>
        <p:spPr>
          <a:xfrm>
            <a:off x="1205424" y="3396700"/>
            <a:ext cx="18132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2" name="Google Shape;242;p31"/>
          <p:cNvSpPr txBox="1"/>
          <p:nvPr>
            <p:ph hasCustomPrompt="1" idx="2" type="title"/>
          </p:nvPr>
        </p:nvSpPr>
        <p:spPr>
          <a:xfrm>
            <a:off x="3658409" y="3396700"/>
            <a:ext cx="18159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3" name="Google Shape;243;p31"/>
          <p:cNvSpPr txBox="1"/>
          <p:nvPr>
            <p:ph hasCustomPrompt="1" idx="3" type="title"/>
          </p:nvPr>
        </p:nvSpPr>
        <p:spPr>
          <a:xfrm>
            <a:off x="6120687" y="3396704"/>
            <a:ext cx="18288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4" name="Google Shape;244;p31"/>
          <p:cNvSpPr txBox="1"/>
          <p:nvPr>
            <p:ph idx="4" type="title"/>
          </p:nvPr>
        </p:nvSpPr>
        <p:spPr>
          <a:xfrm>
            <a:off x="1204084" y="2368650"/>
            <a:ext cx="18159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5" name="Google Shape;245;p31"/>
          <p:cNvSpPr txBox="1"/>
          <p:nvPr>
            <p:ph idx="1" type="subTitle"/>
          </p:nvPr>
        </p:nvSpPr>
        <p:spPr>
          <a:xfrm>
            <a:off x="1204084" y="2878975"/>
            <a:ext cx="18159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31"/>
          <p:cNvSpPr txBox="1"/>
          <p:nvPr>
            <p:ph idx="5" type="title"/>
          </p:nvPr>
        </p:nvSpPr>
        <p:spPr>
          <a:xfrm>
            <a:off x="3658409" y="2368650"/>
            <a:ext cx="1815900" cy="52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7" name="Google Shape;247;p31"/>
          <p:cNvSpPr txBox="1"/>
          <p:nvPr>
            <p:ph idx="6" type="subTitle"/>
          </p:nvPr>
        </p:nvSpPr>
        <p:spPr>
          <a:xfrm>
            <a:off x="3658409" y="2875724"/>
            <a:ext cx="1815900" cy="4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31"/>
          <p:cNvSpPr txBox="1"/>
          <p:nvPr>
            <p:ph idx="7" type="title"/>
          </p:nvPr>
        </p:nvSpPr>
        <p:spPr>
          <a:xfrm>
            <a:off x="6120687" y="2368650"/>
            <a:ext cx="1828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9" name="Google Shape;249;p31"/>
          <p:cNvSpPr txBox="1"/>
          <p:nvPr>
            <p:ph idx="8" type="subTitle"/>
          </p:nvPr>
        </p:nvSpPr>
        <p:spPr>
          <a:xfrm>
            <a:off x="6120687" y="2878975"/>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 name="Google Shape;250;p31"/>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dk1"/>
        </a:solidFill>
      </p:bgPr>
    </p:bg>
    <p:spTree>
      <p:nvGrpSpPr>
        <p:cNvPr id="251" name="Shape 251"/>
        <p:cNvGrpSpPr/>
        <p:nvPr/>
      </p:nvGrpSpPr>
      <p:grpSpPr>
        <a:xfrm>
          <a:off x="0" y="0"/>
          <a:ext cx="0" cy="0"/>
          <a:chOff x="0" y="0"/>
          <a:chExt cx="0" cy="0"/>
        </a:xfrm>
      </p:grpSpPr>
      <p:sp>
        <p:nvSpPr>
          <p:cNvPr id="252" name="Google Shape;252;p32"/>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53" name="Google Shape;253;p32"/>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54" name="Google Shape;254;p32"/>
          <p:cNvSpPr/>
          <p:nvPr/>
        </p:nvSpPr>
        <p:spPr>
          <a:xfrm>
            <a:off x="1958925" y="535000"/>
            <a:ext cx="5239800" cy="4073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2"/>
          <p:cNvSpPr txBox="1"/>
          <p:nvPr>
            <p:ph type="ctrTitle"/>
          </p:nvPr>
        </p:nvSpPr>
        <p:spPr>
          <a:xfrm>
            <a:off x="2429950" y="723341"/>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91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6" name="Google Shape;256;p32"/>
          <p:cNvSpPr txBox="1"/>
          <p:nvPr>
            <p:ph idx="1" type="subTitle"/>
          </p:nvPr>
        </p:nvSpPr>
        <p:spPr>
          <a:xfrm>
            <a:off x="2687700" y="2227616"/>
            <a:ext cx="3778800" cy="127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7" name="Google Shape;257;p32"/>
          <p:cNvSpPr txBox="1"/>
          <p:nvPr/>
        </p:nvSpPr>
        <p:spPr>
          <a:xfrm>
            <a:off x="2359091" y="3530100"/>
            <a:ext cx="4434600" cy="66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aleway"/>
                <a:ea typeface="Raleway"/>
                <a:cs typeface="Raleway"/>
                <a:sym typeface="Raleway"/>
              </a:rPr>
              <a:t>CREDITS: This presentation template was created by </a:t>
            </a:r>
            <a:r>
              <a:rPr b="1" lang="en" sz="1200">
                <a:solidFill>
                  <a:schemeClr val="dk1"/>
                </a:solidFill>
                <a:uFill>
                  <a:noFill/>
                </a:uFill>
                <a:latin typeface="Raleway"/>
                <a:ea typeface="Raleway"/>
                <a:cs typeface="Raleway"/>
                <a:sym typeface="Raleway"/>
                <a:hlinkClick r:id="rId2">
                  <a:extLst>
                    <a:ext uri="{A12FA001-AC4F-418D-AE19-62706E023703}">
                      <ahyp:hlinkClr val="tx"/>
                    </a:ext>
                  </a:extLst>
                </a:hlinkClick>
              </a:rPr>
              <a:t>Slidesgo</a:t>
            </a:r>
            <a:r>
              <a:rPr lang="en" sz="1200">
                <a:solidFill>
                  <a:schemeClr val="dk1"/>
                </a:solidFill>
                <a:latin typeface="Raleway"/>
                <a:ea typeface="Raleway"/>
                <a:cs typeface="Raleway"/>
                <a:sym typeface="Raleway"/>
              </a:rPr>
              <a:t>, including icons by </a:t>
            </a:r>
            <a:r>
              <a:rPr b="1" lang="en" sz="1200">
                <a:solidFill>
                  <a:schemeClr val="dk1"/>
                </a:solidFill>
                <a:uFill>
                  <a:noFill/>
                </a:uFill>
                <a:latin typeface="Raleway"/>
                <a:ea typeface="Raleway"/>
                <a:cs typeface="Raleway"/>
                <a:sym typeface="Raleway"/>
                <a:hlinkClick r:id="rId3">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a:solidFill>
                  <a:schemeClr val="dk1"/>
                </a:solidFill>
                <a:uFill>
                  <a:noFill/>
                </a:uFill>
                <a:latin typeface="Raleway"/>
                <a:ea typeface="Raleway"/>
                <a:cs typeface="Raleway"/>
                <a:sym typeface="Raleway"/>
                <a:hlinkClick r:id="rId4">
                  <a:extLst>
                    <a:ext uri="{A12FA001-AC4F-418D-AE19-62706E023703}">
                      <ahyp:hlinkClr val="tx"/>
                    </a:ext>
                  </a:extLst>
                </a:hlinkClick>
              </a:rPr>
              <a:t>Freepik</a:t>
            </a:r>
            <a:endParaRPr b="1" sz="1200">
              <a:solidFill>
                <a:schemeClr val="dk1"/>
              </a:solidFill>
              <a:latin typeface="Raleway"/>
              <a:ea typeface="Raleway"/>
              <a:cs typeface="Raleway"/>
              <a:sym typeface="Raleway"/>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dk1"/>
        </a:solidFill>
      </p:bgPr>
    </p:bg>
    <p:spTree>
      <p:nvGrpSpPr>
        <p:cNvPr id="258" name="Shape 258"/>
        <p:cNvGrpSpPr/>
        <p:nvPr/>
      </p:nvGrpSpPr>
      <p:grpSpPr>
        <a:xfrm>
          <a:off x="0" y="0"/>
          <a:ext cx="0" cy="0"/>
          <a:chOff x="0" y="0"/>
          <a:chExt cx="0" cy="0"/>
        </a:xfrm>
      </p:grpSpPr>
      <p:grpSp>
        <p:nvGrpSpPr>
          <p:cNvPr id="259" name="Google Shape;259;p33"/>
          <p:cNvGrpSpPr/>
          <p:nvPr/>
        </p:nvGrpSpPr>
        <p:grpSpPr>
          <a:xfrm>
            <a:off x="-457433" y="534990"/>
            <a:ext cx="2192659" cy="557097"/>
            <a:chOff x="2641350" y="846250"/>
            <a:chExt cx="413600" cy="105075"/>
          </a:xfrm>
        </p:grpSpPr>
        <p:sp>
          <p:nvSpPr>
            <p:cNvPr id="260" name="Google Shape;260;p3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33"/>
          <p:cNvGrpSpPr/>
          <p:nvPr/>
        </p:nvGrpSpPr>
        <p:grpSpPr>
          <a:xfrm>
            <a:off x="2881200" y="4514854"/>
            <a:ext cx="3397850" cy="187275"/>
            <a:chOff x="-3237675" y="-1132050"/>
            <a:chExt cx="3397850" cy="187275"/>
          </a:xfrm>
        </p:grpSpPr>
        <p:sp>
          <p:nvSpPr>
            <p:cNvPr id="265" name="Google Shape;265;p33"/>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3"/>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3"/>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3"/>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3"/>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3"/>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33"/>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1"/>
        </a:solidFill>
      </p:bgPr>
    </p:bg>
    <p:spTree>
      <p:nvGrpSpPr>
        <p:cNvPr id="275" name="Shape 275"/>
        <p:cNvGrpSpPr/>
        <p:nvPr/>
      </p:nvGrpSpPr>
      <p:grpSpPr>
        <a:xfrm>
          <a:off x="0" y="0"/>
          <a:ext cx="0" cy="0"/>
          <a:chOff x="0" y="0"/>
          <a:chExt cx="0" cy="0"/>
        </a:xfrm>
      </p:grpSpPr>
      <p:sp>
        <p:nvSpPr>
          <p:cNvPr id="276" name="Google Shape;276;p34"/>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9" name="Google Shape;279;p34"/>
          <p:cNvSpPr/>
          <p:nvPr/>
        </p:nvSpPr>
        <p:spPr>
          <a:xfrm>
            <a:off x="708150" y="535050"/>
            <a:ext cx="77208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34"/>
          <p:cNvGrpSpPr/>
          <p:nvPr/>
        </p:nvGrpSpPr>
        <p:grpSpPr>
          <a:xfrm>
            <a:off x="419564" y="436857"/>
            <a:ext cx="772605" cy="196301"/>
            <a:chOff x="2641350" y="846250"/>
            <a:chExt cx="413600" cy="105075"/>
          </a:xfrm>
        </p:grpSpPr>
        <p:sp>
          <p:nvSpPr>
            <p:cNvPr id="281" name="Google Shape;281;p3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34"/>
          <p:cNvGrpSpPr/>
          <p:nvPr/>
        </p:nvGrpSpPr>
        <p:grpSpPr>
          <a:xfrm>
            <a:off x="7959731" y="436857"/>
            <a:ext cx="772605" cy="196301"/>
            <a:chOff x="2641350" y="846250"/>
            <a:chExt cx="413600" cy="105075"/>
          </a:xfrm>
        </p:grpSpPr>
        <p:sp>
          <p:nvSpPr>
            <p:cNvPr id="286" name="Google Shape;286;p3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93" name="Shape 293"/>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94" name="Shape 294"/>
        <p:cNvGrpSpPr/>
        <p:nvPr/>
      </p:nvGrpSpPr>
      <p:grpSpPr>
        <a:xfrm>
          <a:off x="0" y="0"/>
          <a:ext cx="0" cy="0"/>
          <a:chOff x="0" y="0"/>
          <a:chExt cx="0" cy="0"/>
        </a:xfrm>
      </p:grpSpPr>
      <p:sp>
        <p:nvSpPr>
          <p:cNvPr id="295" name="Google Shape;295;p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27" name="Shape 27"/>
        <p:cNvGrpSpPr/>
        <p:nvPr/>
      </p:nvGrpSpPr>
      <p:grpSpPr>
        <a:xfrm>
          <a:off x="0" y="0"/>
          <a:ext cx="0" cy="0"/>
          <a:chOff x="0" y="0"/>
          <a:chExt cx="0" cy="0"/>
        </a:xfrm>
      </p:grpSpPr>
      <p:sp>
        <p:nvSpPr>
          <p:cNvPr id="28" name="Google Shape;28;p5"/>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9" name="Google Shape;29;p5"/>
          <p:cNvSpPr txBox="1"/>
          <p:nvPr>
            <p:ph idx="1" type="subTitle"/>
          </p:nvPr>
        </p:nvSpPr>
        <p:spPr>
          <a:xfrm>
            <a:off x="1834113" y="1773447"/>
            <a:ext cx="2752200" cy="539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0" name="Google Shape;30;p5"/>
          <p:cNvSpPr txBox="1"/>
          <p:nvPr>
            <p:ph idx="2" type="subTitle"/>
          </p:nvPr>
        </p:nvSpPr>
        <p:spPr>
          <a:xfrm>
            <a:off x="4572050" y="3532125"/>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1" name="Google Shape;31;p5"/>
          <p:cNvSpPr txBox="1"/>
          <p:nvPr>
            <p:ph idx="3" type="subTitle"/>
          </p:nvPr>
        </p:nvSpPr>
        <p:spPr>
          <a:xfrm>
            <a:off x="5103350" y="1545297"/>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 name="Google Shape;32;p5"/>
          <p:cNvSpPr txBox="1"/>
          <p:nvPr>
            <p:ph idx="4" type="subTitle"/>
          </p:nvPr>
        </p:nvSpPr>
        <p:spPr>
          <a:xfrm>
            <a:off x="1236966" y="3303975"/>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 name="Google Shape;33;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34"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38"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rtl="0" algn="ctr">
              <a:lnSpc>
                <a:spcPct val="100000"/>
              </a:lnSpc>
              <a:spcBef>
                <a:spcPts val="0"/>
              </a:spcBef>
              <a:spcAft>
                <a:spcPts val="0"/>
              </a:spcAft>
              <a:buClr>
                <a:schemeClr val="accent2"/>
              </a:buClr>
              <a:buSzPts val="1400"/>
              <a:buChar char="○"/>
              <a:defRPr>
                <a:solidFill>
                  <a:schemeClr val="accent2"/>
                </a:solidFill>
              </a:defRPr>
            </a:lvl2pPr>
            <a:lvl3pPr lvl="2" rtl="0" algn="ctr">
              <a:lnSpc>
                <a:spcPct val="100000"/>
              </a:lnSpc>
              <a:spcBef>
                <a:spcPts val="0"/>
              </a:spcBef>
              <a:spcAft>
                <a:spcPts val="0"/>
              </a:spcAft>
              <a:buClr>
                <a:schemeClr val="accent2"/>
              </a:buClr>
              <a:buSzPts val="1400"/>
              <a:buChar char="■"/>
              <a:defRPr>
                <a:solidFill>
                  <a:schemeClr val="accent2"/>
                </a:solidFill>
              </a:defRPr>
            </a:lvl3pPr>
            <a:lvl4pPr lvl="3" rtl="0" algn="ctr">
              <a:lnSpc>
                <a:spcPct val="100000"/>
              </a:lnSpc>
              <a:spcBef>
                <a:spcPts val="0"/>
              </a:spcBef>
              <a:spcAft>
                <a:spcPts val="0"/>
              </a:spcAft>
              <a:buClr>
                <a:schemeClr val="accent2"/>
              </a:buClr>
              <a:buSzPts val="1400"/>
              <a:buChar char="●"/>
              <a:defRPr>
                <a:solidFill>
                  <a:schemeClr val="accent2"/>
                </a:solidFill>
              </a:defRPr>
            </a:lvl4pPr>
            <a:lvl5pPr lvl="4" rtl="0" algn="ctr">
              <a:lnSpc>
                <a:spcPct val="100000"/>
              </a:lnSpc>
              <a:spcBef>
                <a:spcPts val="0"/>
              </a:spcBef>
              <a:spcAft>
                <a:spcPts val="0"/>
              </a:spcAft>
              <a:buClr>
                <a:schemeClr val="accent2"/>
              </a:buClr>
              <a:buSzPts val="1400"/>
              <a:buChar char="○"/>
              <a:defRPr>
                <a:solidFill>
                  <a:schemeClr val="accent2"/>
                </a:solidFill>
              </a:defRPr>
            </a:lvl5pPr>
            <a:lvl6pPr lvl="5" rtl="0" algn="ctr">
              <a:lnSpc>
                <a:spcPct val="100000"/>
              </a:lnSpc>
              <a:spcBef>
                <a:spcPts val="0"/>
              </a:spcBef>
              <a:spcAft>
                <a:spcPts val="0"/>
              </a:spcAft>
              <a:buClr>
                <a:schemeClr val="accent2"/>
              </a:buClr>
              <a:buSzPts val="1400"/>
              <a:buChar char="■"/>
              <a:defRPr>
                <a:solidFill>
                  <a:schemeClr val="accent2"/>
                </a:solidFill>
              </a:defRPr>
            </a:lvl6pPr>
            <a:lvl7pPr lvl="6" rtl="0" algn="ctr">
              <a:lnSpc>
                <a:spcPct val="100000"/>
              </a:lnSpc>
              <a:spcBef>
                <a:spcPts val="0"/>
              </a:spcBef>
              <a:spcAft>
                <a:spcPts val="0"/>
              </a:spcAft>
              <a:buClr>
                <a:schemeClr val="accent2"/>
              </a:buClr>
              <a:buSzPts val="1400"/>
              <a:buChar char="●"/>
              <a:defRPr>
                <a:solidFill>
                  <a:schemeClr val="accent2"/>
                </a:solidFill>
              </a:defRPr>
            </a:lvl7pPr>
            <a:lvl8pPr lvl="7" rtl="0" algn="ctr">
              <a:lnSpc>
                <a:spcPct val="100000"/>
              </a:lnSpc>
              <a:spcBef>
                <a:spcPts val="0"/>
              </a:spcBef>
              <a:spcAft>
                <a:spcPts val="0"/>
              </a:spcAft>
              <a:buClr>
                <a:schemeClr val="accent2"/>
              </a:buClr>
              <a:buSzPts val="1400"/>
              <a:buChar char="○"/>
              <a:defRPr>
                <a:solidFill>
                  <a:schemeClr val="accent2"/>
                </a:solidFill>
              </a:defRPr>
            </a:lvl8pPr>
            <a:lvl9pPr lvl="8" rtl="0" algn="ctr">
              <a:lnSpc>
                <a:spcPct val="100000"/>
              </a:lnSpc>
              <a:spcBef>
                <a:spcPts val="0"/>
              </a:spcBef>
              <a:spcAft>
                <a:spcPts val="0"/>
              </a:spcAft>
              <a:buClr>
                <a:schemeClr val="accent2"/>
              </a:buClr>
              <a:buSzPts val="1400"/>
              <a:buChar char="■"/>
              <a:defRPr>
                <a:solidFill>
                  <a:schemeClr val="accent2"/>
                </a:solidFill>
              </a:defRPr>
            </a:lvl9pPr>
          </a:lstStyle>
          <a:p/>
        </p:txBody>
      </p:sp>
      <p:sp>
        <p:nvSpPr>
          <p:cNvPr id="41" name="Google Shape;41;p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42" name="Shape 42"/>
        <p:cNvGrpSpPr/>
        <p:nvPr/>
      </p:nvGrpSpPr>
      <p:grpSpPr>
        <a:xfrm>
          <a:off x="0" y="0"/>
          <a:ext cx="0" cy="0"/>
          <a:chOff x="0" y="0"/>
          <a:chExt cx="0" cy="0"/>
        </a:xfrm>
      </p:grpSpPr>
      <p:sp>
        <p:nvSpPr>
          <p:cNvPr id="43" name="Google Shape;43;p8"/>
          <p:cNvSpPr txBox="1"/>
          <p:nvPr/>
        </p:nvSpPr>
        <p:spPr>
          <a:xfrm>
            <a:off x="0" y="0"/>
            <a:ext cx="4425900" cy="3765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4" name="Google Shape;44;p8"/>
          <p:cNvSpPr/>
          <p:nvPr/>
        </p:nvSpPr>
        <p:spPr>
          <a:xfrm>
            <a:off x="1531800" y="951900"/>
            <a:ext cx="6080400" cy="323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txBox="1"/>
          <p:nvPr>
            <p:ph type="title"/>
          </p:nvPr>
        </p:nvSpPr>
        <p:spPr>
          <a:xfrm>
            <a:off x="1792008" y="1566450"/>
            <a:ext cx="5565300" cy="2010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6000"/>
              <a:buNone/>
              <a:defRPr sz="7600">
                <a:solidFill>
                  <a:schemeClr val="accent1"/>
                </a:solidFill>
              </a:defRPr>
            </a:lvl1pPr>
            <a:lvl2pPr lvl="1" algn="ctr">
              <a:spcBef>
                <a:spcPts val="0"/>
              </a:spcBef>
              <a:spcAft>
                <a:spcPts val="0"/>
              </a:spcAft>
              <a:buClr>
                <a:schemeClr val="accent1"/>
              </a:buClr>
              <a:buSzPts val="6000"/>
              <a:buNone/>
              <a:defRPr sz="6000">
                <a:solidFill>
                  <a:schemeClr val="accent1"/>
                </a:solidFill>
              </a:defRPr>
            </a:lvl2pPr>
            <a:lvl3pPr lvl="2" algn="ctr">
              <a:spcBef>
                <a:spcPts val="0"/>
              </a:spcBef>
              <a:spcAft>
                <a:spcPts val="0"/>
              </a:spcAft>
              <a:buClr>
                <a:schemeClr val="accent1"/>
              </a:buClr>
              <a:buSzPts val="6000"/>
              <a:buNone/>
              <a:defRPr sz="6000">
                <a:solidFill>
                  <a:schemeClr val="accent1"/>
                </a:solidFill>
              </a:defRPr>
            </a:lvl3pPr>
            <a:lvl4pPr lvl="3" algn="ctr">
              <a:spcBef>
                <a:spcPts val="0"/>
              </a:spcBef>
              <a:spcAft>
                <a:spcPts val="0"/>
              </a:spcAft>
              <a:buClr>
                <a:schemeClr val="accent1"/>
              </a:buClr>
              <a:buSzPts val="6000"/>
              <a:buNone/>
              <a:defRPr sz="6000">
                <a:solidFill>
                  <a:schemeClr val="accent1"/>
                </a:solidFill>
              </a:defRPr>
            </a:lvl4pPr>
            <a:lvl5pPr lvl="4" algn="ctr">
              <a:spcBef>
                <a:spcPts val="0"/>
              </a:spcBef>
              <a:spcAft>
                <a:spcPts val="0"/>
              </a:spcAft>
              <a:buClr>
                <a:schemeClr val="accent1"/>
              </a:buClr>
              <a:buSzPts val="6000"/>
              <a:buNone/>
              <a:defRPr sz="6000">
                <a:solidFill>
                  <a:schemeClr val="accent1"/>
                </a:solidFill>
              </a:defRPr>
            </a:lvl5pPr>
            <a:lvl6pPr lvl="5" algn="ctr">
              <a:spcBef>
                <a:spcPts val="0"/>
              </a:spcBef>
              <a:spcAft>
                <a:spcPts val="0"/>
              </a:spcAft>
              <a:buClr>
                <a:schemeClr val="accent1"/>
              </a:buClr>
              <a:buSzPts val="6000"/>
              <a:buNone/>
              <a:defRPr sz="6000">
                <a:solidFill>
                  <a:schemeClr val="accent1"/>
                </a:solidFill>
              </a:defRPr>
            </a:lvl6pPr>
            <a:lvl7pPr lvl="6" algn="ctr">
              <a:spcBef>
                <a:spcPts val="0"/>
              </a:spcBef>
              <a:spcAft>
                <a:spcPts val="0"/>
              </a:spcAft>
              <a:buClr>
                <a:schemeClr val="accent1"/>
              </a:buClr>
              <a:buSzPts val="6000"/>
              <a:buNone/>
              <a:defRPr sz="6000">
                <a:solidFill>
                  <a:schemeClr val="accent1"/>
                </a:solidFill>
              </a:defRPr>
            </a:lvl7pPr>
            <a:lvl8pPr lvl="7" algn="ctr">
              <a:spcBef>
                <a:spcPts val="0"/>
              </a:spcBef>
              <a:spcAft>
                <a:spcPts val="0"/>
              </a:spcAft>
              <a:buClr>
                <a:schemeClr val="accent1"/>
              </a:buClr>
              <a:buSzPts val="6000"/>
              <a:buNone/>
              <a:defRPr sz="6000">
                <a:solidFill>
                  <a:schemeClr val="accent1"/>
                </a:solidFill>
              </a:defRPr>
            </a:lvl8pPr>
            <a:lvl9pPr lvl="8" algn="ctr">
              <a:spcBef>
                <a:spcPts val="0"/>
              </a:spcBef>
              <a:spcAft>
                <a:spcPts val="0"/>
              </a:spcAft>
              <a:buClr>
                <a:schemeClr val="accent1"/>
              </a:buClr>
              <a:buSzPts val="6000"/>
              <a:buNone/>
              <a:defRPr sz="6000">
                <a:solidFill>
                  <a:schemeClr val="accent1"/>
                </a:solidFill>
              </a:defRPr>
            </a:lvl9pPr>
          </a:lstStyle>
          <a:p/>
        </p:txBody>
      </p:sp>
      <p:sp>
        <p:nvSpPr>
          <p:cNvPr id="46" name="Google Shape;46;p8"/>
          <p:cNvSpPr txBox="1"/>
          <p:nvPr/>
        </p:nvSpPr>
        <p:spPr>
          <a:xfrm rot="-5400000">
            <a:off x="8060700" y="3912600"/>
            <a:ext cx="1388100" cy="1307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p:nvPr>
            <p:ph type="title"/>
          </p:nvPr>
        </p:nvSpPr>
        <p:spPr>
          <a:xfrm>
            <a:off x="896000" y="1424283"/>
            <a:ext cx="3675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9"/>
          <p:cNvSpPr txBox="1"/>
          <p:nvPr>
            <p:ph idx="1" type="body"/>
          </p:nvPr>
        </p:nvSpPr>
        <p:spPr>
          <a:xfrm>
            <a:off x="896000" y="2179726"/>
            <a:ext cx="3675900" cy="13143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Clr>
                <a:srgbClr val="434343"/>
              </a:buClr>
              <a:buSzPts val="1400"/>
              <a:buChar char="●"/>
              <a:defRPr sz="14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0"/>
              </a:spcBef>
              <a:spcAft>
                <a:spcPts val="0"/>
              </a:spcAft>
              <a:buClr>
                <a:srgbClr val="434343"/>
              </a:buClr>
              <a:buSzPts val="1400"/>
              <a:buChar char="■"/>
              <a:defRPr>
                <a:solidFill>
                  <a:srgbClr val="434343"/>
                </a:solidFill>
              </a:defRPr>
            </a:lvl3pPr>
            <a:lvl4pPr indent="-317500" lvl="3" marL="1828800" rtl="0">
              <a:lnSpc>
                <a:spcPct val="100000"/>
              </a:lnSpc>
              <a:spcBef>
                <a:spcPts val="0"/>
              </a:spcBef>
              <a:spcAft>
                <a:spcPts val="0"/>
              </a:spcAft>
              <a:buClr>
                <a:srgbClr val="434343"/>
              </a:buClr>
              <a:buSzPts val="1400"/>
              <a:buChar char="●"/>
              <a:defRPr>
                <a:solidFill>
                  <a:srgbClr val="434343"/>
                </a:solidFill>
              </a:defRPr>
            </a:lvl4pPr>
            <a:lvl5pPr indent="-317500" lvl="4" marL="2286000" rtl="0">
              <a:lnSpc>
                <a:spcPct val="100000"/>
              </a:lnSpc>
              <a:spcBef>
                <a:spcPts val="0"/>
              </a:spcBef>
              <a:spcAft>
                <a:spcPts val="0"/>
              </a:spcAft>
              <a:buClr>
                <a:srgbClr val="434343"/>
              </a:buClr>
              <a:buSzPts val="1400"/>
              <a:buChar char="○"/>
              <a:defRPr>
                <a:solidFill>
                  <a:srgbClr val="434343"/>
                </a:solidFill>
              </a:defRPr>
            </a:lvl5pPr>
            <a:lvl6pPr indent="-317500" lvl="5" marL="2743200" rtl="0">
              <a:lnSpc>
                <a:spcPct val="100000"/>
              </a:lnSpc>
              <a:spcBef>
                <a:spcPts val="0"/>
              </a:spcBef>
              <a:spcAft>
                <a:spcPts val="0"/>
              </a:spcAft>
              <a:buClr>
                <a:srgbClr val="434343"/>
              </a:buClr>
              <a:buSzPts val="1400"/>
              <a:buChar char="■"/>
              <a:defRPr>
                <a:solidFill>
                  <a:srgbClr val="434343"/>
                </a:solidFill>
              </a:defRPr>
            </a:lvl6pPr>
            <a:lvl7pPr indent="-317500" lvl="6" marL="3200400" rtl="0">
              <a:lnSpc>
                <a:spcPct val="100000"/>
              </a:lnSpc>
              <a:spcBef>
                <a:spcPts val="0"/>
              </a:spcBef>
              <a:spcAft>
                <a:spcPts val="0"/>
              </a:spcAft>
              <a:buClr>
                <a:srgbClr val="434343"/>
              </a:buClr>
              <a:buSzPts val="1400"/>
              <a:buChar char="●"/>
              <a:defRPr>
                <a:solidFill>
                  <a:srgbClr val="434343"/>
                </a:solidFill>
              </a:defRPr>
            </a:lvl7pPr>
            <a:lvl8pPr indent="-317500" lvl="7" marL="3657600" rtl="0">
              <a:lnSpc>
                <a:spcPct val="100000"/>
              </a:lnSpc>
              <a:spcBef>
                <a:spcPts val="0"/>
              </a:spcBef>
              <a:spcAft>
                <a:spcPts val="0"/>
              </a:spcAft>
              <a:buClr>
                <a:srgbClr val="434343"/>
              </a:buClr>
              <a:buSzPts val="1400"/>
              <a:buChar char="○"/>
              <a:defRPr>
                <a:solidFill>
                  <a:srgbClr val="434343"/>
                </a:solidFill>
              </a:defRPr>
            </a:lvl8pPr>
            <a:lvl9pPr indent="-317500" lvl="8" marL="4114800" rtl="0">
              <a:lnSpc>
                <a:spcPct val="100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52" name="Shape 52"/>
        <p:cNvGrpSpPr/>
        <p:nvPr/>
      </p:nvGrpSpPr>
      <p:grpSpPr>
        <a:xfrm>
          <a:off x="0" y="0"/>
          <a:ext cx="0" cy="0"/>
          <a:chOff x="0" y="0"/>
          <a:chExt cx="0" cy="0"/>
        </a:xfrm>
      </p:grpSpPr>
      <p:sp>
        <p:nvSpPr>
          <p:cNvPr id="53" name="Google Shape;53;p10"/>
          <p:cNvSpPr/>
          <p:nvPr>
            <p:ph idx="2" type="pic"/>
          </p:nvPr>
        </p:nvSpPr>
        <p:spPr>
          <a:xfrm>
            <a:off x="0" y="0"/>
            <a:ext cx="9144000" cy="5143500"/>
          </a:xfrm>
          <a:prstGeom prst="rect">
            <a:avLst/>
          </a:prstGeom>
          <a:noFill/>
          <a:ln>
            <a:noFill/>
          </a:ln>
        </p:spPr>
      </p:sp>
      <p:sp>
        <p:nvSpPr>
          <p:cNvPr id="54" name="Google Shape;54;p10"/>
          <p:cNvSpPr txBox="1"/>
          <p:nvPr>
            <p:ph type="title"/>
          </p:nvPr>
        </p:nvSpPr>
        <p:spPr>
          <a:xfrm>
            <a:off x="720000" y="403800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56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indent="-317500" lvl="1" marL="9144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indent="-317500" lvl="2" marL="13716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indent="-317500" lvl="3" marL="18288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indent="-317500" lvl="4" marL="22860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indent="-317500" lvl="5" marL="27432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indent="-317500" lvl="6" marL="32004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indent="-317500" lvl="7" marL="36576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indent="-317500" lvl="8" marL="41148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90" name="Shape 290"/>
        <p:cNvGrpSpPr/>
        <p:nvPr/>
      </p:nvGrpSpPr>
      <p:grpSpPr>
        <a:xfrm>
          <a:off x="0" y="0"/>
          <a:ext cx="0" cy="0"/>
          <a:chOff x="0" y="0"/>
          <a:chExt cx="0" cy="0"/>
        </a:xfrm>
      </p:grpSpPr>
      <p:sp>
        <p:nvSpPr>
          <p:cNvPr id="291" name="Google Shape;291;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92" name="Google Shape;292;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www.tiktok.com/@itswillandtina/video/7437112158305045768" TargetMode="External"/><Relationship Id="rId4" Type="http://schemas.openxmlformats.org/officeDocument/2006/relationships/hyperlink" Target="https://www.adalovelaceinstitute.org/blog/ai-companions/" TargetMode="External"/><Relationship Id="rId9" Type="http://schemas.openxmlformats.org/officeDocument/2006/relationships/hyperlink" Target="https://www.theverge.com/news/829892/character-ai-stories-launch-teens" TargetMode="External"/><Relationship Id="rId5" Type="http://schemas.openxmlformats.org/officeDocument/2006/relationships/hyperlink" Target="https://www.adalovelaceinstitute.org/blog/ai-companions/" TargetMode="External"/><Relationship Id="rId6" Type="http://schemas.openxmlformats.org/officeDocument/2006/relationships/hyperlink" Target="https://www.commonsensemedia.org/sites/default/files/research/report/talk-trust-and-trade-offs_2025_web.pdf" TargetMode="External"/><Relationship Id="rId7" Type="http://schemas.openxmlformats.org/officeDocument/2006/relationships/hyperlink" Target="https://www.reuters.com/business/facebook-parent-meta-platforms-launches-standalone-ai-assistant-app-2025-04-29/" TargetMode="External"/><Relationship Id="rId8" Type="http://schemas.openxmlformats.org/officeDocument/2006/relationships/hyperlink" Target="https://www.businessinsider.com/replika-ceo-eugenia-kuyda-launch-wabi-2025-10" TargetMode="External"/><Relationship Id="rId10" Type="http://schemas.openxmlformats.org/officeDocument/2006/relationships/hyperlink" Target="https://scale.stanford.edu/ai/repository/illusions-intimacy-emotional-attachment-and-emerging-psychological-risks-human-ai?utm_source=chatgpt.co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11.jpg"/><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hyperlink" Target="https://docs.google.com/spreadsheets/d/1qrU20FtYThQ_xjnAipctgJ_fO_zXgxy_ovkLUYqWrdM/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image" Target="../media/image9.jpg"/><Relationship Id="rId4" Type="http://schemas.openxmlformats.org/officeDocument/2006/relationships/image" Target="../media/image12.jpg"/><Relationship Id="rId5"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docs.google.com/spreadsheets/d/1qrU20FtYThQ_xjnAipctgJ_fO_zXgxy_ovkLUYqWrdM/copy" TargetMode="External"/><Relationship Id="rId7"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hyperlink" Target="https://www.freepik.com/free-vector/geometric-shapes-background-design_8622809.htm/?utm_source=slidesgo_template&amp;utm_medium=referral-link&amp;utm_campaign=sg_resources&amp;utm_content=freepik" TargetMode="External"/><Relationship Id="rId4" Type="http://schemas.openxmlformats.org/officeDocument/2006/relationships/hyperlink" Target="https://www.freepik.com/free-vector/drone-delivery-illustration-concept_6193976.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flat-design-minimal-technology-instagram-post_20828698.htm/?utm_source=slidesgo_template&amp;utm_medium=referral-link&amp;utm_campaign=sg_resources&amp;utm_content=freepik" TargetMode="External"/><Relationship Id="rId4" Type="http://schemas.openxmlformats.org/officeDocument/2006/relationships/hyperlink" Target="https://www.freepik.com/free-vector/artificial-intelligence-landing-page-template_6144681.htm/?utm_source=slidesgo_template&amp;utm_medium=referral-link&amp;utm_campaign=sg_resources&amp;utm_content=freepik" TargetMode="External"/><Relationship Id="rId9" Type="http://schemas.openxmlformats.org/officeDocument/2006/relationships/hyperlink" Target="https://www.freepik.com/free-photo/teamwork-meeting-with-business-people_12162301.htm/?utm_source=slidesgo_template&amp;utm_medium=referral-link&amp;utm_campaign=sg_resources&amp;utm_content=freepik" TargetMode="External"/><Relationship Id="rId5" Type="http://schemas.openxmlformats.org/officeDocument/2006/relationships/hyperlink" Target="https://www.freepik.com/free-vector/learn-english-design_5992646.htm/?utm_source=slidesgo_template&amp;utm_medium=referral-link&amp;utm_campaign=sg_resources&amp;utm_content=freepik" TargetMode="External"/><Relationship Id="rId6" Type="http://schemas.openxmlformats.org/officeDocument/2006/relationships/hyperlink" Target="https://www.freepik.com/free-vector/artificial-intelligence-concept-illustration_6199538.htmhttps://www.freepik.com/free-vector/artificial-intelligence-concept-illustration_6199538.htm" TargetMode="External"/><Relationship Id="rId7" Type="http://schemas.openxmlformats.org/officeDocument/2006/relationships/hyperlink" Target="https://www.freepik.com/free-photo/man-using-speaker-digital-assistant_18771616.htm/?utm_source=slidesgo_template&amp;utm_medium=referral-link&amp;utm_campaign=sg_resources&amp;utm_content=freepik" TargetMode="External"/><Relationship Id="rId8"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11" Type="http://schemas.openxmlformats.org/officeDocument/2006/relationships/hyperlink" Target="https://www.freepik.com/free-photo/young-woman-working-with-her-headphones_18843789.htm/?utm_source=slidesgo_template&amp;utm_medium=referral-link&amp;utm_campaign=sg_resources&amp;utm_content=freepik" TargetMode="External"/><Relationship Id="rId10" Type="http://schemas.openxmlformats.org/officeDocument/2006/relationships/hyperlink" Target="https://www.freepik.com/free-photo/portrait-young-business-woman_13296698.htm/?utm_source=slidesgo_template&amp;utm_medium=referral-link&amp;utm_campaign=sg_resources&amp;utm_content=freepik" TargetMode="External"/><Relationship Id="rId13" Type="http://schemas.openxmlformats.org/officeDocument/2006/relationships/hyperlink" Target="https://www.freepik.com/free-photo/close-up-man-watching-drone_10970756.htm/?utm_source=slidesgo_template&amp;utm_medium=referral-link&amp;utm_campaign=sg_resources&amp;utm_content=freepik" TargetMode="External"/><Relationship Id="rId12" Type="http://schemas.openxmlformats.org/officeDocument/2006/relationships/hyperlink" Target="https://www.freepik.com/free-photo/happy-african-american-professional-manager-smiling-looking-camera-headshot-portrait_3955375.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s://fonts.google.com/specimen/Bebas+Neue" TargetMode="External"/><Relationship Id="rId4" Type="http://schemas.openxmlformats.org/officeDocument/2006/relationships/hyperlink" Target="https://fonts.google.com/specimen/Raleway)" TargetMode="External"/><Relationship Id="rId5" Type="http://schemas.openxmlformats.org/officeDocument/2006/relationships/hyperlink" Target="https://fonts.google.com/specimen/Ralewa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s://bit.ly/2ZjL1p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 Id="rId3" Type="http://schemas.openxmlformats.org/officeDocument/2006/relationships/hyperlink" Target="https://chrome.google.com/webstore/detail/flaticon-for-gsuit-gslide/haekgjfnhhdkgfgmldhfokhmfkgmciba"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hyperlink" Target="https://docs.google.com/spreadsheets/d/1qrU20FtYThQ_xjnAipctgJ_fO_zXgxy_ovkLUYqWrdM/copy" TargetMode="External"/><Relationship Id="rId4" Type="http://schemas.openxmlformats.org/officeDocument/2006/relationships/image" Target="../media/image1.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9" name="Shape 299"/>
        <p:cNvGrpSpPr/>
        <p:nvPr/>
      </p:nvGrpSpPr>
      <p:grpSpPr>
        <a:xfrm>
          <a:off x="0" y="0"/>
          <a:ext cx="0" cy="0"/>
          <a:chOff x="0" y="0"/>
          <a:chExt cx="0" cy="0"/>
        </a:xfrm>
      </p:grpSpPr>
      <p:sp>
        <p:nvSpPr>
          <p:cNvPr id="300" name="Google Shape;300;p38"/>
          <p:cNvSpPr txBox="1"/>
          <p:nvPr>
            <p:ph type="ctrTitle"/>
          </p:nvPr>
        </p:nvSpPr>
        <p:spPr>
          <a:xfrm>
            <a:off x="3356550" y="1165847"/>
            <a:ext cx="4810500" cy="241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The Rise of AI Companions (AI Girlfriends and Boyfriends)</a:t>
            </a:r>
            <a:endParaRPr sz="4300"/>
          </a:p>
        </p:txBody>
      </p:sp>
      <p:grpSp>
        <p:nvGrpSpPr>
          <p:cNvPr id="301" name="Google Shape;301;p38"/>
          <p:cNvGrpSpPr/>
          <p:nvPr/>
        </p:nvGrpSpPr>
        <p:grpSpPr>
          <a:xfrm>
            <a:off x="-717279" y="1417515"/>
            <a:ext cx="3692970" cy="3912200"/>
            <a:chOff x="411650" y="2156650"/>
            <a:chExt cx="2413075" cy="2556325"/>
          </a:xfrm>
        </p:grpSpPr>
        <p:sp>
          <p:nvSpPr>
            <p:cNvPr id="302" name="Google Shape;302;p38"/>
            <p:cNvSpPr/>
            <p:nvPr/>
          </p:nvSpPr>
          <p:spPr>
            <a:xfrm>
              <a:off x="1503675" y="2736975"/>
              <a:ext cx="253225" cy="253225"/>
            </a:xfrm>
            <a:custGeom>
              <a:rect b="b" l="l" r="r" t="t"/>
              <a:pathLst>
                <a:path extrusionOk="0" h="10129" w="10129">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1984225" y="2412200"/>
              <a:ext cx="123325" cy="123350"/>
            </a:xfrm>
            <a:custGeom>
              <a:rect b="b" l="l" r="r" t="t"/>
              <a:pathLst>
                <a:path extrusionOk="0" h="4934" w="4933">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p:nvPr/>
          </p:nvSpPr>
          <p:spPr>
            <a:xfrm>
              <a:off x="2395250" y="2199600"/>
              <a:ext cx="123825" cy="123825"/>
            </a:xfrm>
            <a:custGeom>
              <a:rect b="b" l="l" r="r" t="t"/>
              <a:pathLst>
                <a:path extrusionOk="0" h="4953" w="4953">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8"/>
            <p:cNvSpPr/>
            <p:nvPr/>
          </p:nvSpPr>
          <p:spPr>
            <a:xfrm>
              <a:off x="2580975" y="3149000"/>
              <a:ext cx="109625" cy="109650"/>
            </a:xfrm>
            <a:custGeom>
              <a:rect b="b" l="l" r="r" t="t"/>
              <a:pathLst>
                <a:path extrusionOk="0" h="4386" w="4385">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
            <p:cNvSpPr/>
            <p:nvPr/>
          </p:nvSpPr>
          <p:spPr>
            <a:xfrm>
              <a:off x="2544425" y="3129725"/>
              <a:ext cx="115725" cy="121300"/>
            </a:xfrm>
            <a:custGeom>
              <a:rect b="b" l="l" r="r" t="t"/>
              <a:pathLst>
                <a:path extrusionOk="0" h="4852" w="4629">
                  <a:moveTo>
                    <a:pt x="163" y="1"/>
                  </a:moveTo>
                  <a:cubicBezTo>
                    <a:pt x="163" y="1"/>
                    <a:pt x="1" y="2660"/>
                    <a:pt x="143" y="2944"/>
                  </a:cubicBezTo>
                  <a:cubicBezTo>
                    <a:pt x="285" y="3228"/>
                    <a:pt x="4121" y="4852"/>
                    <a:pt x="4121" y="4852"/>
                  </a:cubicBezTo>
                  <a:lnTo>
                    <a:pt x="4629" y="1624"/>
                  </a:lnTo>
                  <a:lnTo>
                    <a:pt x="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a:off x="2480500" y="2812575"/>
              <a:ext cx="67500" cy="114200"/>
            </a:xfrm>
            <a:custGeom>
              <a:rect b="b" l="l" r="r" t="t"/>
              <a:pathLst>
                <a:path extrusionOk="0" h="4568" w="2700">
                  <a:moveTo>
                    <a:pt x="569" y="1"/>
                  </a:moveTo>
                  <a:lnTo>
                    <a:pt x="0" y="4568"/>
                  </a:lnTo>
                  <a:lnTo>
                    <a:pt x="2700" y="2721"/>
                  </a:lnTo>
                  <a:lnTo>
                    <a:pt x="5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
            <p:cNvSpPr/>
            <p:nvPr/>
          </p:nvSpPr>
          <p:spPr>
            <a:xfrm>
              <a:off x="2403350" y="2218375"/>
              <a:ext cx="143650" cy="198925"/>
            </a:xfrm>
            <a:custGeom>
              <a:rect b="b" l="l" r="r" t="t"/>
              <a:pathLst>
                <a:path extrusionOk="0" h="7957" w="5746">
                  <a:moveTo>
                    <a:pt x="3614" y="0"/>
                  </a:moveTo>
                  <a:lnTo>
                    <a:pt x="1" y="1401"/>
                  </a:lnTo>
                  <a:lnTo>
                    <a:pt x="3391" y="7957"/>
                  </a:lnTo>
                  <a:lnTo>
                    <a:pt x="5745" y="6942"/>
                  </a:lnTo>
                  <a:lnTo>
                    <a:pt x="36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1996900" y="2436050"/>
              <a:ext cx="212125" cy="222300"/>
            </a:xfrm>
            <a:custGeom>
              <a:rect b="b" l="l" r="r" t="t"/>
              <a:pathLst>
                <a:path extrusionOk="0" h="8892" w="8485">
                  <a:moveTo>
                    <a:pt x="3025" y="1"/>
                  </a:moveTo>
                  <a:lnTo>
                    <a:pt x="1" y="2071"/>
                  </a:lnTo>
                  <a:lnTo>
                    <a:pt x="5785" y="8891"/>
                  </a:lnTo>
                  <a:lnTo>
                    <a:pt x="8485" y="6760"/>
                  </a:lnTo>
                  <a:lnTo>
                    <a:pt x="30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1012475" y="3482900"/>
              <a:ext cx="399875" cy="387200"/>
            </a:xfrm>
            <a:custGeom>
              <a:rect b="b" l="l" r="r" t="t"/>
              <a:pathLst>
                <a:path extrusionOk="0" h="15488" w="15995">
                  <a:moveTo>
                    <a:pt x="2091" y="1"/>
                  </a:moveTo>
                  <a:lnTo>
                    <a:pt x="0" y="3147"/>
                  </a:lnTo>
                  <a:lnTo>
                    <a:pt x="15447" y="15488"/>
                  </a:lnTo>
                  <a:lnTo>
                    <a:pt x="15995" y="15163"/>
                  </a:lnTo>
                  <a:lnTo>
                    <a:pt x="20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8"/>
            <p:cNvSpPr/>
            <p:nvPr/>
          </p:nvSpPr>
          <p:spPr>
            <a:xfrm>
              <a:off x="1875125" y="2834400"/>
              <a:ext cx="613000" cy="789675"/>
            </a:xfrm>
            <a:custGeom>
              <a:rect b="b" l="l" r="r" t="t"/>
              <a:pathLst>
                <a:path extrusionOk="0" h="31587" w="2452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a:off x="2149650" y="3482900"/>
              <a:ext cx="165450" cy="139575"/>
            </a:xfrm>
            <a:custGeom>
              <a:rect b="b" l="l" r="r" t="t"/>
              <a:pathLst>
                <a:path extrusionOk="0" h="5583" w="6618">
                  <a:moveTo>
                    <a:pt x="6374" y="1"/>
                  </a:moveTo>
                  <a:lnTo>
                    <a:pt x="0" y="5583"/>
                  </a:lnTo>
                  <a:cubicBezTo>
                    <a:pt x="1137" y="5177"/>
                    <a:pt x="5521" y="1787"/>
                    <a:pt x="6617" y="914"/>
                  </a:cubicBezTo>
                  <a:lnTo>
                    <a:pt x="6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p:nvPr/>
          </p:nvSpPr>
          <p:spPr>
            <a:xfrm>
              <a:off x="2085200" y="2710575"/>
              <a:ext cx="78175" cy="234475"/>
            </a:xfrm>
            <a:custGeom>
              <a:rect b="b" l="l" r="r" t="t"/>
              <a:pathLst>
                <a:path extrusionOk="0" h="9379" w="3127">
                  <a:moveTo>
                    <a:pt x="1056" y="1"/>
                  </a:moveTo>
                  <a:lnTo>
                    <a:pt x="0" y="9378"/>
                  </a:lnTo>
                  <a:lnTo>
                    <a:pt x="3126" y="7917"/>
                  </a:lnTo>
                  <a:lnTo>
                    <a:pt x="10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8"/>
            <p:cNvSpPr/>
            <p:nvPr/>
          </p:nvSpPr>
          <p:spPr>
            <a:xfrm>
              <a:off x="2274225" y="3170325"/>
              <a:ext cx="378825" cy="364075"/>
            </a:xfrm>
            <a:custGeom>
              <a:rect b="b" l="l" r="r" t="t"/>
              <a:pathLst>
                <a:path extrusionOk="0" h="14563" w="15153">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2448525" y="2879050"/>
              <a:ext cx="225825" cy="307025"/>
            </a:xfrm>
            <a:custGeom>
              <a:rect b="b" l="l" r="r" t="t"/>
              <a:pathLst>
                <a:path extrusionOk="0" h="12281" w="9033">
                  <a:moveTo>
                    <a:pt x="4364" y="1"/>
                  </a:moveTo>
                  <a:lnTo>
                    <a:pt x="0" y="610"/>
                  </a:lnTo>
                  <a:lnTo>
                    <a:pt x="3735" y="10718"/>
                  </a:lnTo>
                  <a:lnTo>
                    <a:pt x="7511" y="12281"/>
                  </a:lnTo>
                  <a:lnTo>
                    <a:pt x="9033" y="11266"/>
                  </a:lnTo>
                  <a:lnTo>
                    <a:pt x="4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2569800" y="2920150"/>
              <a:ext cx="104550" cy="250200"/>
            </a:xfrm>
            <a:custGeom>
              <a:rect b="b" l="l" r="r" t="t"/>
              <a:pathLst>
                <a:path extrusionOk="0" h="10008" w="4182">
                  <a:moveTo>
                    <a:pt x="1" y="1"/>
                  </a:moveTo>
                  <a:lnTo>
                    <a:pt x="3614" y="10007"/>
                  </a:lnTo>
                  <a:lnTo>
                    <a:pt x="4182" y="9622"/>
                  </a:lnTo>
                  <a:lnTo>
                    <a:pt x="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2409950" y="2812575"/>
              <a:ext cx="168000" cy="168000"/>
            </a:xfrm>
            <a:custGeom>
              <a:rect b="b" l="l" r="r" t="t"/>
              <a:pathLst>
                <a:path extrusionOk="0" h="6720" w="672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p:nvPr/>
          </p:nvSpPr>
          <p:spPr>
            <a:xfrm>
              <a:off x="2491150" y="2812575"/>
              <a:ext cx="86800" cy="122325"/>
            </a:xfrm>
            <a:custGeom>
              <a:rect b="b" l="l" r="r" t="t"/>
              <a:pathLst>
                <a:path extrusionOk="0" h="4893" w="3472">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8"/>
            <p:cNvSpPr/>
            <p:nvPr/>
          </p:nvSpPr>
          <p:spPr>
            <a:xfrm>
              <a:off x="2468825" y="3032800"/>
              <a:ext cx="112175" cy="124875"/>
            </a:xfrm>
            <a:custGeom>
              <a:rect b="b" l="l" r="r" t="t"/>
              <a:pathLst>
                <a:path extrusionOk="0" h="4995" w="4487">
                  <a:moveTo>
                    <a:pt x="995" y="1"/>
                  </a:moveTo>
                  <a:lnTo>
                    <a:pt x="0" y="2031"/>
                  </a:lnTo>
                  <a:lnTo>
                    <a:pt x="3471" y="4994"/>
                  </a:lnTo>
                  <a:lnTo>
                    <a:pt x="4486" y="2254"/>
                  </a:lnTo>
                  <a:lnTo>
                    <a:pt x="9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8"/>
            <p:cNvSpPr/>
            <p:nvPr/>
          </p:nvSpPr>
          <p:spPr>
            <a:xfrm>
              <a:off x="2241375" y="3068325"/>
              <a:ext cx="320675" cy="284350"/>
            </a:xfrm>
            <a:custGeom>
              <a:rect b="b" l="l" r="r" t="t"/>
              <a:pathLst>
                <a:path extrusionOk="0" h="11374" w="12827">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8"/>
            <p:cNvSpPr/>
            <p:nvPr/>
          </p:nvSpPr>
          <p:spPr>
            <a:xfrm>
              <a:off x="2127325" y="3042950"/>
              <a:ext cx="143625" cy="232950"/>
            </a:xfrm>
            <a:custGeom>
              <a:rect b="b" l="l" r="r" t="t"/>
              <a:pathLst>
                <a:path extrusionOk="0" h="9318" w="5745">
                  <a:moveTo>
                    <a:pt x="1624" y="1"/>
                  </a:moveTo>
                  <a:lnTo>
                    <a:pt x="0" y="1016"/>
                  </a:lnTo>
                  <a:lnTo>
                    <a:pt x="3512" y="9317"/>
                  </a:lnTo>
                  <a:lnTo>
                    <a:pt x="5744" y="8018"/>
                  </a:lnTo>
                  <a:lnTo>
                    <a:pt x="16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8"/>
            <p:cNvSpPr/>
            <p:nvPr/>
          </p:nvSpPr>
          <p:spPr>
            <a:xfrm>
              <a:off x="2457150" y="2908475"/>
              <a:ext cx="146675" cy="203000"/>
            </a:xfrm>
            <a:custGeom>
              <a:rect b="b" l="l" r="r" t="t"/>
              <a:pathLst>
                <a:path extrusionOk="0" h="8120" w="5867">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8"/>
            <p:cNvSpPr/>
            <p:nvPr/>
          </p:nvSpPr>
          <p:spPr>
            <a:xfrm>
              <a:off x="2103975" y="2658325"/>
              <a:ext cx="396850" cy="351675"/>
            </a:xfrm>
            <a:custGeom>
              <a:rect b="b" l="l" r="r" t="t"/>
              <a:pathLst>
                <a:path extrusionOk="0" h="14067" w="15874">
                  <a:moveTo>
                    <a:pt x="0" y="0"/>
                  </a:moveTo>
                  <a:lnTo>
                    <a:pt x="1502" y="10311"/>
                  </a:lnTo>
                  <a:lnTo>
                    <a:pt x="10961" y="14066"/>
                  </a:lnTo>
                  <a:lnTo>
                    <a:pt x="15873" y="9276"/>
                  </a:lnTo>
                  <a:lnTo>
                    <a:pt x="15589" y="5663"/>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8"/>
            <p:cNvSpPr/>
            <p:nvPr/>
          </p:nvSpPr>
          <p:spPr>
            <a:xfrm>
              <a:off x="2103975" y="2658325"/>
              <a:ext cx="396850" cy="231925"/>
            </a:xfrm>
            <a:custGeom>
              <a:rect b="b" l="l" r="r" t="t"/>
              <a:pathLst>
                <a:path extrusionOk="0" h="9277" w="15874">
                  <a:moveTo>
                    <a:pt x="0" y="0"/>
                  </a:moveTo>
                  <a:lnTo>
                    <a:pt x="305" y="2091"/>
                  </a:lnTo>
                  <a:lnTo>
                    <a:pt x="14594" y="6780"/>
                  </a:lnTo>
                  <a:lnTo>
                    <a:pt x="15873" y="9276"/>
                  </a:lnTo>
                  <a:lnTo>
                    <a:pt x="15589" y="5663"/>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8"/>
            <p:cNvSpPr/>
            <p:nvPr/>
          </p:nvSpPr>
          <p:spPr>
            <a:xfrm>
              <a:off x="2128325" y="2827800"/>
              <a:ext cx="303475" cy="182200"/>
            </a:xfrm>
            <a:custGeom>
              <a:rect b="b" l="l" r="r" t="t"/>
              <a:pathLst>
                <a:path extrusionOk="0" h="7288" w="12139">
                  <a:moveTo>
                    <a:pt x="1" y="1"/>
                  </a:moveTo>
                  <a:lnTo>
                    <a:pt x="528" y="3532"/>
                  </a:lnTo>
                  <a:lnTo>
                    <a:pt x="9987" y="7287"/>
                  </a:lnTo>
                  <a:lnTo>
                    <a:pt x="12139" y="531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
            <p:cNvSpPr/>
            <p:nvPr/>
          </p:nvSpPr>
          <p:spPr>
            <a:xfrm>
              <a:off x="1742675" y="2677100"/>
              <a:ext cx="369950" cy="586100"/>
            </a:xfrm>
            <a:custGeom>
              <a:rect b="b" l="l" r="r" t="t"/>
              <a:pathLst>
                <a:path extrusionOk="0" h="23444" w="14798">
                  <a:moveTo>
                    <a:pt x="14797" y="0"/>
                  </a:moveTo>
                  <a:lnTo>
                    <a:pt x="0" y="13803"/>
                  </a:lnTo>
                  <a:lnTo>
                    <a:pt x="3126" y="23444"/>
                  </a:lnTo>
                  <a:lnTo>
                    <a:pt x="7511" y="21922"/>
                  </a:lnTo>
                  <a:lnTo>
                    <a:pt x="14757" y="10250"/>
                  </a:lnTo>
                  <a:lnTo>
                    <a:pt x="147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p:nvPr/>
          </p:nvSpPr>
          <p:spPr>
            <a:xfrm>
              <a:off x="1803050" y="2812575"/>
              <a:ext cx="308550" cy="450625"/>
            </a:xfrm>
            <a:custGeom>
              <a:rect b="b" l="l" r="r" t="t"/>
              <a:pathLst>
                <a:path extrusionOk="0" h="18025" w="12342">
                  <a:moveTo>
                    <a:pt x="12342" y="1"/>
                  </a:moveTo>
                  <a:lnTo>
                    <a:pt x="1" y="15873"/>
                  </a:lnTo>
                  <a:lnTo>
                    <a:pt x="711" y="18025"/>
                  </a:lnTo>
                  <a:lnTo>
                    <a:pt x="5096" y="16503"/>
                  </a:lnTo>
                  <a:lnTo>
                    <a:pt x="12342" y="4831"/>
                  </a:lnTo>
                  <a:lnTo>
                    <a:pt x="12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8"/>
            <p:cNvSpPr/>
            <p:nvPr/>
          </p:nvSpPr>
          <p:spPr>
            <a:xfrm>
              <a:off x="1609225" y="2745100"/>
              <a:ext cx="220750" cy="260850"/>
            </a:xfrm>
            <a:custGeom>
              <a:rect b="b" l="l" r="r" t="t"/>
              <a:pathLst>
                <a:path extrusionOk="0" h="10434" w="8830">
                  <a:moveTo>
                    <a:pt x="2619" y="0"/>
                  </a:moveTo>
                  <a:lnTo>
                    <a:pt x="0" y="3552"/>
                  </a:lnTo>
                  <a:lnTo>
                    <a:pt x="8282" y="10433"/>
                  </a:lnTo>
                  <a:lnTo>
                    <a:pt x="8830" y="9804"/>
                  </a:lnTo>
                  <a:lnTo>
                    <a:pt x="26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8"/>
            <p:cNvSpPr/>
            <p:nvPr/>
          </p:nvSpPr>
          <p:spPr>
            <a:xfrm>
              <a:off x="411650" y="3545825"/>
              <a:ext cx="987000" cy="1167150"/>
            </a:xfrm>
            <a:custGeom>
              <a:rect b="b" l="l" r="r" t="t"/>
              <a:pathLst>
                <a:path extrusionOk="0" h="46686" w="39480">
                  <a:moveTo>
                    <a:pt x="23242" y="1"/>
                  </a:moveTo>
                  <a:lnTo>
                    <a:pt x="1" y="35176"/>
                  </a:lnTo>
                  <a:lnTo>
                    <a:pt x="31462" y="46685"/>
                  </a:lnTo>
                  <a:lnTo>
                    <a:pt x="39480" y="12971"/>
                  </a:lnTo>
                  <a:lnTo>
                    <a:pt x="232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8"/>
            <p:cNvSpPr/>
            <p:nvPr/>
          </p:nvSpPr>
          <p:spPr>
            <a:xfrm>
              <a:off x="1038350" y="2851750"/>
              <a:ext cx="958575" cy="1010250"/>
            </a:xfrm>
            <a:custGeom>
              <a:rect b="b" l="l" r="r" t="t"/>
              <a:pathLst>
                <a:path extrusionOk="0" h="40410" w="38343">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8"/>
            <p:cNvSpPr/>
            <p:nvPr/>
          </p:nvSpPr>
          <p:spPr>
            <a:xfrm>
              <a:off x="1299175" y="3440950"/>
              <a:ext cx="697750" cy="400750"/>
            </a:xfrm>
            <a:custGeom>
              <a:rect b="b" l="l" r="r" t="t"/>
              <a:pathLst>
                <a:path extrusionOk="0" h="16030" w="2791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1187525" y="3150525"/>
              <a:ext cx="162425" cy="180675"/>
            </a:xfrm>
            <a:custGeom>
              <a:rect b="b" l="l" r="r" t="t"/>
              <a:pathLst>
                <a:path extrusionOk="0" h="7227" w="6497">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1821325" y="3009975"/>
              <a:ext cx="33000" cy="171025"/>
            </a:xfrm>
            <a:custGeom>
              <a:rect b="b" l="l" r="r" t="t"/>
              <a:pathLst>
                <a:path extrusionOk="0" h="6841" w="132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1442275" y="3649850"/>
              <a:ext cx="460775" cy="191850"/>
            </a:xfrm>
            <a:custGeom>
              <a:rect b="b" l="l" r="r" t="t"/>
              <a:pathLst>
                <a:path extrusionOk="0" h="7674" w="18431">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p:nvPr/>
          </p:nvSpPr>
          <p:spPr>
            <a:xfrm>
              <a:off x="1130700" y="3093200"/>
              <a:ext cx="207050" cy="252225"/>
            </a:xfrm>
            <a:custGeom>
              <a:rect b="b" l="l" r="r" t="t"/>
              <a:pathLst>
                <a:path extrusionOk="0" h="10089" w="8282">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p:nvPr/>
          </p:nvSpPr>
          <p:spPr>
            <a:xfrm>
              <a:off x="1674675" y="3399175"/>
              <a:ext cx="322250" cy="255225"/>
            </a:xfrm>
            <a:custGeom>
              <a:rect b="b" l="l" r="r" t="t"/>
              <a:pathLst>
                <a:path extrusionOk="0" h="10209" w="1289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1674675" y="2483750"/>
              <a:ext cx="466875" cy="506450"/>
            </a:xfrm>
            <a:custGeom>
              <a:rect b="b" l="l" r="r" t="t"/>
              <a:pathLst>
                <a:path extrusionOk="0" h="20258" w="18675">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2062350" y="2248825"/>
              <a:ext cx="431350" cy="358275"/>
            </a:xfrm>
            <a:custGeom>
              <a:rect b="b" l="l" r="r" t="t"/>
              <a:pathLst>
                <a:path extrusionOk="0" h="14331" w="17254">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2457150" y="2156650"/>
              <a:ext cx="367575" cy="240350"/>
            </a:xfrm>
            <a:custGeom>
              <a:rect b="b" l="l" r="r" t="t"/>
              <a:pathLst>
                <a:path extrusionOk="0" h="9614" w="14703">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1630525" y="3068325"/>
              <a:ext cx="600325" cy="554150"/>
            </a:xfrm>
            <a:custGeom>
              <a:rect b="b" l="l" r="r" t="t"/>
              <a:pathLst>
                <a:path extrusionOk="0" h="22166" w="24013">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2167900" y="2926925"/>
              <a:ext cx="374025" cy="324100"/>
            </a:xfrm>
            <a:custGeom>
              <a:rect b="b" l="l" r="r" t="t"/>
              <a:pathLst>
                <a:path extrusionOk="0" h="12964" w="14961">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1742675" y="2998300"/>
              <a:ext cx="770825" cy="624175"/>
            </a:xfrm>
            <a:custGeom>
              <a:rect b="b" l="l" r="r" t="t"/>
              <a:pathLst>
                <a:path extrusionOk="0" h="24967" w="30833">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1793425" y="3269275"/>
              <a:ext cx="433375" cy="353200"/>
            </a:xfrm>
            <a:custGeom>
              <a:rect b="b" l="l" r="r" t="t"/>
              <a:pathLst>
                <a:path extrusionOk="0" h="14128" w="17335">
                  <a:moveTo>
                    <a:pt x="17334" y="0"/>
                  </a:moveTo>
                  <a:lnTo>
                    <a:pt x="0" y="13194"/>
                  </a:lnTo>
                  <a:lnTo>
                    <a:pt x="325" y="14128"/>
                  </a:lnTo>
                  <a:lnTo>
                    <a:pt x="17213" y="691"/>
                  </a:lnTo>
                  <a:lnTo>
                    <a:pt x="17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1535125" y="3314950"/>
              <a:ext cx="336475" cy="336450"/>
            </a:xfrm>
            <a:custGeom>
              <a:rect b="b" l="l" r="r" t="t"/>
              <a:pathLst>
                <a:path extrusionOk="0" h="13458" w="13459">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2111575" y="3070350"/>
              <a:ext cx="174600" cy="174600"/>
            </a:xfrm>
            <a:custGeom>
              <a:rect b="b" l="l" r="r" t="t"/>
              <a:pathLst>
                <a:path extrusionOk="0" h="6984" w="6984">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2127325" y="3079500"/>
              <a:ext cx="149700" cy="119775"/>
            </a:xfrm>
            <a:custGeom>
              <a:rect b="b" l="l" r="r" t="t"/>
              <a:pathLst>
                <a:path extrusionOk="0" h="4791" w="5988">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1569625" y="3336250"/>
              <a:ext cx="279625" cy="223800"/>
            </a:xfrm>
            <a:custGeom>
              <a:rect b="b" l="l" r="r" t="t"/>
              <a:pathLst>
                <a:path extrusionOk="0" h="8952" w="11185">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1324025" y="3150525"/>
              <a:ext cx="532350" cy="695225"/>
            </a:xfrm>
            <a:custGeom>
              <a:rect b="b" l="l" r="r" t="t"/>
              <a:pathLst>
                <a:path extrusionOk="0" h="27809" w="21294">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927725" y="3772150"/>
              <a:ext cx="348625" cy="799750"/>
            </a:xfrm>
            <a:custGeom>
              <a:rect b="b" l="l" r="r" t="t"/>
              <a:pathLst>
                <a:path extrusionOk="0" h="31990" w="13945">
                  <a:moveTo>
                    <a:pt x="13945" y="0"/>
                  </a:moveTo>
                  <a:lnTo>
                    <a:pt x="0" y="31989"/>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1773125" y="2566475"/>
              <a:ext cx="334425" cy="369425"/>
            </a:xfrm>
            <a:custGeom>
              <a:rect b="b" l="l" r="r" t="t"/>
              <a:pathLst>
                <a:path extrusionOk="0" h="14777" w="13377">
                  <a:moveTo>
                    <a:pt x="0" y="14777"/>
                  </a:moveTo>
                  <a:lnTo>
                    <a:pt x="13376"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2127325" y="2341675"/>
              <a:ext cx="353200" cy="211625"/>
            </a:xfrm>
            <a:custGeom>
              <a:rect b="b" l="l" r="r" t="t"/>
              <a:pathLst>
                <a:path extrusionOk="0" h="8465" w="14128">
                  <a:moveTo>
                    <a:pt x="0" y="8465"/>
                  </a:moveTo>
                  <a:lnTo>
                    <a:pt x="14127" y="1"/>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2492675" y="2220900"/>
              <a:ext cx="325800" cy="121300"/>
            </a:xfrm>
            <a:custGeom>
              <a:rect b="b" l="l" r="r" t="t"/>
              <a:pathLst>
                <a:path extrusionOk="0" h="4852" w="13032">
                  <a:moveTo>
                    <a:pt x="13031" y="1"/>
                  </a:moveTo>
                  <a:lnTo>
                    <a:pt x="0" y="4243"/>
                  </a:lnTo>
                  <a:lnTo>
                    <a:pt x="305" y="4852"/>
                  </a:lnTo>
                  <a:lnTo>
                    <a:pt x="12808" y="772"/>
                  </a:lnTo>
                  <a:cubicBezTo>
                    <a:pt x="12910" y="528"/>
                    <a:pt x="12971" y="265"/>
                    <a:pt x="130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1038350" y="3810725"/>
              <a:ext cx="360300" cy="902250"/>
            </a:xfrm>
            <a:custGeom>
              <a:rect b="b" l="l" r="r" t="t"/>
              <a:pathLst>
                <a:path extrusionOk="0" h="36090" w="14412">
                  <a:moveTo>
                    <a:pt x="11428" y="0"/>
                  </a:moveTo>
                  <a:lnTo>
                    <a:pt x="0" y="33735"/>
                  </a:lnTo>
                  <a:lnTo>
                    <a:pt x="6394" y="36089"/>
                  </a:lnTo>
                  <a:lnTo>
                    <a:pt x="14412" y="2375"/>
                  </a:lnTo>
                  <a:lnTo>
                    <a:pt x="11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2342475" y="3201775"/>
              <a:ext cx="310575" cy="324800"/>
            </a:xfrm>
            <a:custGeom>
              <a:rect b="b" l="l" r="r" t="t"/>
              <a:pathLst>
                <a:path extrusionOk="0" h="12992" w="12423">
                  <a:moveTo>
                    <a:pt x="11286" y="1"/>
                  </a:moveTo>
                  <a:lnTo>
                    <a:pt x="0" y="12991"/>
                  </a:lnTo>
                  <a:cubicBezTo>
                    <a:pt x="3025" y="11286"/>
                    <a:pt x="12422" y="2457"/>
                    <a:pt x="12422" y="2457"/>
                  </a:cubicBezTo>
                  <a:lnTo>
                    <a:pt x="1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2261775" y="3182500"/>
              <a:ext cx="284200" cy="170200"/>
            </a:xfrm>
            <a:custGeom>
              <a:rect b="b" l="l" r="r" t="t"/>
              <a:pathLst>
                <a:path extrusionOk="0" h="6808" w="11368">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2512450" y="2908475"/>
              <a:ext cx="91375" cy="203000"/>
            </a:xfrm>
            <a:custGeom>
              <a:rect b="b" l="l" r="r" t="t"/>
              <a:pathLst>
                <a:path extrusionOk="0" h="8120" w="3655">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2162325" y="2366025"/>
              <a:ext cx="331375" cy="241075"/>
            </a:xfrm>
            <a:custGeom>
              <a:rect b="b" l="l" r="r" t="t"/>
              <a:pathLst>
                <a:path extrusionOk="0" h="9643" w="13255">
                  <a:moveTo>
                    <a:pt x="13255" y="1"/>
                  </a:moveTo>
                  <a:lnTo>
                    <a:pt x="1" y="9236"/>
                  </a:lnTo>
                  <a:lnTo>
                    <a:pt x="2375" y="9642"/>
                  </a:lnTo>
                  <a:lnTo>
                    <a:pt x="12971" y="2477"/>
                  </a:lnTo>
                  <a:lnTo>
                    <a:pt x="13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1829950" y="2609600"/>
              <a:ext cx="311600" cy="380600"/>
            </a:xfrm>
            <a:custGeom>
              <a:rect b="b" l="l" r="r" t="t"/>
              <a:pathLst>
                <a:path extrusionOk="0" h="15224" w="12464">
                  <a:moveTo>
                    <a:pt x="12463" y="1"/>
                  </a:moveTo>
                  <a:lnTo>
                    <a:pt x="1" y="15224"/>
                  </a:lnTo>
                  <a:lnTo>
                    <a:pt x="1300" y="15224"/>
                  </a:lnTo>
                  <a:lnTo>
                    <a:pt x="12463" y="2700"/>
                  </a:lnTo>
                  <a:lnTo>
                    <a:pt x="12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2510425" y="2261500"/>
              <a:ext cx="293850" cy="135500"/>
            </a:xfrm>
            <a:custGeom>
              <a:rect b="b" l="l" r="r" t="t"/>
              <a:pathLst>
                <a:path extrusionOk="0" h="5420" w="11754">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2468825" y="3251000"/>
              <a:ext cx="184225" cy="177625"/>
            </a:xfrm>
            <a:custGeom>
              <a:rect b="b" l="l" r="r" t="t"/>
              <a:pathLst>
                <a:path extrusionOk="0" h="7105" w="7369">
                  <a:moveTo>
                    <a:pt x="7145" y="1"/>
                  </a:moveTo>
                  <a:lnTo>
                    <a:pt x="0" y="7105"/>
                  </a:lnTo>
                  <a:cubicBezTo>
                    <a:pt x="3552" y="4060"/>
                    <a:pt x="7368" y="488"/>
                    <a:pt x="7368" y="488"/>
                  </a:cubicBezTo>
                  <a:lnTo>
                    <a:pt x="71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2670275" y="3167775"/>
              <a:ext cx="20325" cy="69550"/>
            </a:xfrm>
            <a:custGeom>
              <a:rect b="b" l="l" r="r" t="t"/>
              <a:pathLst>
                <a:path extrusionOk="0" h="2782" w="813">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2502325" y="2156675"/>
              <a:ext cx="313100" cy="52575"/>
            </a:xfrm>
            <a:custGeom>
              <a:rect b="b" l="l" r="r" t="t"/>
              <a:pathLst>
                <a:path extrusionOk="0" h="2103" w="12524">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8"/>
            <p:cNvSpPr/>
            <p:nvPr/>
          </p:nvSpPr>
          <p:spPr>
            <a:xfrm>
              <a:off x="2062350" y="2248825"/>
              <a:ext cx="375025" cy="224300"/>
            </a:xfrm>
            <a:custGeom>
              <a:rect b="b" l="l" r="r" t="t"/>
              <a:pathLst>
                <a:path extrusionOk="0" h="8972" w="15001">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1674675" y="2483750"/>
              <a:ext cx="369450" cy="375550"/>
            </a:xfrm>
            <a:custGeom>
              <a:rect b="b" l="l" r="r" t="t"/>
              <a:pathLst>
                <a:path extrusionOk="0" h="15022" w="14778">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1355500" y="2851750"/>
              <a:ext cx="313125" cy="264300"/>
            </a:xfrm>
            <a:custGeom>
              <a:rect b="b" l="l" r="r" t="t"/>
              <a:pathLst>
                <a:path extrusionOk="0" h="10572" w="12525">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1121050" y="3061225"/>
              <a:ext cx="247675" cy="295850"/>
            </a:xfrm>
            <a:custGeom>
              <a:rect b="b" l="l" r="r" t="t"/>
              <a:pathLst>
                <a:path extrusionOk="0" h="11834" w="9907">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1299675" y="3850300"/>
              <a:ext cx="98975" cy="436925"/>
            </a:xfrm>
            <a:custGeom>
              <a:rect b="b" l="l" r="r" t="t"/>
              <a:pathLst>
                <a:path extrusionOk="0" h="17477" w="3959">
                  <a:moveTo>
                    <a:pt x="2984" y="0"/>
                  </a:moveTo>
                  <a:lnTo>
                    <a:pt x="1" y="17476"/>
                  </a:lnTo>
                  <a:lnTo>
                    <a:pt x="3959" y="792"/>
                  </a:lnTo>
                  <a:lnTo>
                    <a:pt x="29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1387975" y="3826450"/>
              <a:ext cx="59400" cy="35550"/>
            </a:xfrm>
            <a:custGeom>
              <a:rect b="b" l="l" r="r" t="t"/>
              <a:pathLst>
                <a:path extrusionOk="0" h="1422" w="2376">
                  <a:moveTo>
                    <a:pt x="975" y="0"/>
                  </a:moveTo>
                  <a:lnTo>
                    <a:pt x="0" y="609"/>
                  </a:lnTo>
                  <a:lnTo>
                    <a:pt x="975" y="1421"/>
                  </a:lnTo>
                  <a:lnTo>
                    <a:pt x="2375" y="954"/>
                  </a:lnTo>
                  <a:lnTo>
                    <a:pt x="9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1506200" y="2736975"/>
              <a:ext cx="131450" cy="102025"/>
            </a:xfrm>
            <a:custGeom>
              <a:rect b="b" l="l" r="r" t="t"/>
              <a:pathLst>
                <a:path extrusionOk="0" h="4081" w="5258">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1038350" y="3368725"/>
              <a:ext cx="97950" cy="188300"/>
            </a:xfrm>
            <a:custGeom>
              <a:rect b="b" l="l" r="r" t="t"/>
              <a:pathLst>
                <a:path extrusionOk="0" h="7532" w="3918">
                  <a:moveTo>
                    <a:pt x="2923" y="1"/>
                  </a:moveTo>
                  <a:lnTo>
                    <a:pt x="0" y="3553"/>
                  </a:lnTo>
                  <a:lnTo>
                    <a:pt x="427" y="7531"/>
                  </a:lnTo>
                  <a:lnTo>
                    <a:pt x="873" y="3979"/>
                  </a:lnTo>
                  <a:lnTo>
                    <a:pt x="39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411650" y="3545825"/>
              <a:ext cx="626725" cy="879425"/>
            </a:xfrm>
            <a:custGeom>
              <a:rect b="b" l="l" r="r" t="t"/>
              <a:pathLst>
                <a:path extrusionOk="0" h="35177" w="25069">
                  <a:moveTo>
                    <a:pt x="23242" y="1"/>
                  </a:moveTo>
                  <a:lnTo>
                    <a:pt x="1" y="35176"/>
                  </a:lnTo>
                  <a:lnTo>
                    <a:pt x="25068" y="1462"/>
                  </a:lnTo>
                  <a:lnTo>
                    <a:pt x="23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p:nvPr/>
          </p:nvSpPr>
          <p:spPr>
            <a:xfrm>
              <a:off x="2167900" y="2926925"/>
              <a:ext cx="320225" cy="141425"/>
            </a:xfrm>
            <a:custGeom>
              <a:rect b="b" l="l" r="r" t="t"/>
              <a:pathLst>
                <a:path extrusionOk="0" h="5657" w="12809">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1630525" y="3068325"/>
              <a:ext cx="516600" cy="251725"/>
            </a:xfrm>
            <a:custGeom>
              <a:rect b="b" l="l" r="r" t="t"/>
              <a:pathLst>
                <a:path extrusionOk="0" h="10069" w="20664">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p:nvPr/>
          </p:nvSpPr>
          <p:spPr>
            <a:xfrm>
              <a:off x="2209000" y="2407125"/>
              <a:ext cx="280150" cy="199975"/>
            </a:xfrm>
            <a:custGeom>
              <a:rect b="b" l="l" r="r" t="t"/>
              <a:pathLst>
                <a:path extrusionOk="0" h="7999" w="11206">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8"/>
            <p:cNvSpPr/>
            <p:nvPr/>
          </p:nvSpPr>
          <p:spPr>
            <a:xfrm>
              <a:off x="1848225" y="2649700"/>
              <a:ext cx="293325" cy="340500"/>
            </a:xfrm>
            <a:custGeom>
              <a:rect b="b" l="l" r="r" t="t"/>
              <a:pathLst>
                <a:path extrusionOk="0" h="13620" w="11733">
                  <a:moveTo>
                    <a:pt x="11712" y="0"/>
                  </a:moveTo>
                  <a:lnTo>
                    <a:pt x="0" y="13620"/>
                  </a:lnTo>
                  <a:lnTo>
                    <a:pt x="569" y="13620"/>
                  </a:lnTo>
                  <a:lnTo>
                    <a:pt x="11732" y="1096"/>
                  </a:lnTo>
                  <a:lnTo>
                    <a:pt x="117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2544425" y="2289925"/>
              <a:ext cx="241575" cy="107075"/>
            </a:xfrm>
            <a:custGeom>
              <a:rect b="b" l="l" r="r" t="t"/>
              <a:pathLst>
                <a:path extrusionOk="0" h="4283" w="9663">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1984225" y="2412200"/>
              <a:ext cx="83750" cy="57875"/>
            </a:xfrm>
            <a:custGeom>
              <a:rect b="b" l="l" r="r" t="t"/>
              <a:pathLst>
                <a:path extrusionOk="0" h="2315" w="335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2407425" y="2199600"/>
              <a:ext cx="83750" cy="24875"/>
            </a:xfrm>
            <a:custGeom>
              <a:rect b="b" l="l" r="r" t="t"/>
              <a:pathLst>
                <a:path extrusionOk="0" h="995" w="335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8"/>
            <p:cNvSpPr/>
            <p:nvPr/>
          </p:nvSpPr>
          <p:spPr>
            <a:xfrm>
              <a:off x="2270925" y="3027725"/>
              <a:ext cx="237500" cy="223300"/>
            </a:xfrm>
            <a:custGeom>
              <a:rect b="b" l="l" r="r" t="t"/>
              <a:pathLst>
                <a:path extrusionOk="0" h="8932" w="950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8"/>
            <p:cNvSpPr/>
            <p:nvPr/>
          </p:nvSpPr>
          <p:spPr>
            <a:xfrm>
              <a:off x="2352100" y="3157650"/>
              <a:ext cx="206925" cy="158850"/>
            </a:xfrm>
            <a:custGeom>
              <a:rect b="b" l="l" r="r" t="t"/>
              <a:pathLst>
                <a:path extrusionOk="0" h="6354" w="8277">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38"/>
          <p:cNvGrpSpPr/>
          <p:nvPr/>
        </p:nvGrpSpPr>
        <p:grpSpPr>
          <a:xfrm>
            <a:off x="6779025" y="349504"/>
            <a:ext cx="913425" cy="370975"/>
            <a:chOff x="6514150" y="4420266"/>
            <a:chExt cx="913425" cy="370975"/>
          </a:xfrm>
        </p:grpSpPr>
        <p:sp>
          <p:nvSpPr>
            <p:cNvPr id="382" name="Google Shape;382;p38"/>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38"/>
          <p:cNvSpPr/>
          <p:nvPr/>
        </p:nvSpPr>
        <p:spPr>
          <a:xfrm>
            <a:off x="2086350" y="823325"/>
            <a:ext cx="1270200" cy="1270200"/>
          </a:xfrm>
          <a:prstGeom prst="ellipse">
            <a:avLst/>
          </a:prstGeom>
          <a:solidFill>
            <a:schemeClr val="accent1">
              <a:alpha val="359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38"/>
          <p:cNvGrpSpPr/>
          <p:nvPr/>
        </p:nvGrpSpPr>
        <p:grpSpPr>
          <a:xfrm>
            <a:off x="3091863" y="1052012"/>
            <a:ext cx="537556" cy="136576"/>
            <a:chOff x="2641350" y="846250"/>
            <a:chExt cx="413600" cy="105075"/>
          </a:xfrm>
        </p:grpSpPr>
        <p:sp>
          <p:nvSpPr>
            <p:cNvPr id="386" name="Google Shape;386;p3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0" name="Google Shape;390;p38"/>
          <p:cNvCxnSpPr/>
          <p:nvPr/>
        </p:nvCxnSpPr>
        <p:spPr>
          <a:xfrm flipH="1" rot="10800000">
            <a:off x="3459250" y="3707110"/>
            <a:ext cx="4990500" cy="11400"/>
          </a:xfrm>
          <a:prstGeom prst="straightConnector1">
            <a:avLst/>
          </a:prstGeom>
          <a:noFill/>
          <a:ln cap="flat" cmpd="sng" w="19050">
            <a:solidFill>
              <a:schemeClr val="dk1"/>
            </a:solidFill>
            <a:prstDash val="solid"/>
            <a:round/>
            <a:headEnd len="med" w="med" type="none"/>
            <a:tailEnd len="med" w="med" type="none"/>
          </a:ln>
        </p:spPr>
      </p:cxnSp>
      <p:sp>
        <p:nvSpPr>
          <p:cNvPr id="391" name="Google Shape;391;p38"/>
          <p:cNvSpPr txBox="1"/>
          <p:nvPr>
            <p:ph idx="2" type="subTitle"/>
          </p:nvPr>
        </p:nvSpPr>
        <p:spPr>
          <a:xfrm>
            <a:off x="3356550" y="3840335"/>
            <a:ext cx="4412100" cy="40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CEP146 - Presentation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82" name="Shape 582"/>
        <p:cNvGrpSpPr/>
        <p:nvPr/>
      </p:nvGrpSpPr>
      <p:grpSpPr>
        <a:xfrm>
          <a:off x="0" y="0"/>
          <a:ext cx="0" cy="0"/>
          <a:chOff x="0" y="0"/>
          <a:chExt cx="0" cy="0"/>
        </a:xfrm>
      </p:grpSpPr>
      <p:sp>
        <p:nvSpPr>
          <p:cNvPr id="583" name="Google Shape;583;p47"/>
          <p:cNvSpPr/>
          <p:nvPr/>
        </p:nvSpPr>
        <p:spPr>
          <a:xfrm>
            <a:off x="4759004" y="27603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7"/>
          <p:cNvSpPr/>
          <p:nvPr/>
        </p:nvSpPr>
        <p:spPr>
          <a:xfrm>
            <a:off x="719500" y="27603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txBox="1"/>
          <p:nvPr>
            <p:ph idx="1" type="subTitle"/>
          </p:nvPr>
        </p:nvSpPr>
        <p:spPr>
          <a:xfrm>
            <a:off x="1025950" y="2948500"/>
            <a:ext cx="2752200" cy="37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t>THE DRIVERS OF CONNECTION</a:t>
            </a:r>
            <a:endParaRPr sz="1700"/>
          </a:p>
        </p:txBody>
      </p:sp>
      <p:sp>
        <p:nvSpPr>
          <p:cNvPr id="586" name="Google Shape;586;p47"/>
          <p:cNvSpPr txBox="1"/>
          <p:nvPr>
            <p:ph idx="2" type="subTitle"/>
          </p:nvPr>
        </p:nvSpPr>
        <p:spPr>
          <a:xfrm>
            <a:off x="5198528" y="2938447"/>
            <a:ext cx="2752200" cy="39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t>eMERGING RISKS</a:t>
            </a:r>
            <a:endParaRPr sz="1700"/>
          </a:p>
        </p:txBody>
      </p:sp>
      <p:sp>
        <p:nvSpPr>
          <p:cNvPr id="587" name="Google Shape;587;p47"/>
          <p:cNvSpPr txBox="1"/>
          <p:nvPr>
            <p:ph idx="3" type="subTitle"/>
          </p:nvPr>
        </p:nvSpPr>
        <p:spPr>
          <a:xfrm>
            <a:off x="1025950" y="3339013"/>
            <a:ext cx="30717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hlink"/>
                </a:solidFill>
                <a:latin typeface="Raleway"/>
                <a:ea typeface="Raleway"/>
                <a:cs typeface="Raleway"/>
                <a:sym typeface="Raleway"/>
              </a:rPr>
              <a:t>Real-time </a:t>
            </a:r>
            <a:r>
              <a:rPr b="1" lang="en" sz="1000">
                <a:solidFill>
                  <a:schemeClr val="hlink"/>
                </a:solidFill>
                <a:latin typeface="Raleway"/>
                <a:ea typeface="Raleway"/>
                <a:cs typeface="Raleway"/>
                <a:sym typeface="Raleway"/>
              </a:rPr>
              <a:t>voice models</a:t>
            </a:r>
            <a:r>
              <a:rPr lang="en" sz="1000">
                <a:solidFill>
                  <a:schemeClr val="hlink"/>
                </a:solidFill>
                <a:latin typeface="Raleway"/>
                <a:ea typeface="Raleway"/>
                <a:cs typeface="Raleway"/>
                <a:sym typeface="Raleway"/>
              </a:rPr>
              <a:t> that respond instantly.</a:t>
            </a:r>
            <a:endParaRPr sz="1300"/>
          </a:p>
        </p:txBody>
      </p:sp>
      <p:sp>
        <p:nvSpPr>
          <p:cNvPr id="588" name="Google Shape;588;p47"/>
          <p:cNvSpPr txBox="1"/>
          <p:nvPr>
            <p:ph idx="4" type="subTitle"/>
          </p:nvPr>
        </p:nvSpPr>
        <p:spPr>
          <a:xfrm>
            <a:off x="5195953" y="3429259"/>
            <a:ext cx="2752200" cy="995700"/>
          </a:xfrm>
          <a:prstGeom prst="rect">
            <a:avLst/>
          </a:prstGeom>
        </p:spPr>
        <p:txBody>
          <a:bodyPr anchorCtr="0" anchor="ctr" bIns="91425" lIns="91425" spcFirstLastPara="1" rIns="91425" wrap="square" tIns="91425">
            <a:noAutofit/>
          </a:bodyPr>
          <a:lstStyle/>
          <a:p>
            <a:pPr indent="-292100" lvl="0" marL="457200" rtl="0" algn="l">
              <a:lnSpc>
                <a:spcPct val="150000"/>
              </a:lnSpc>
              <a:spcBef>
                <a:spcPts val="0"/>
              </a:spcBef>
              <a:spcAft>
                <a:spcPts val="0"/>
              </a:spcAft>
              <a:buClr>
                <a:schemeClr val="hlink"/>
              </a:buClr>
              <a:buSzPts val="1000"/>
              <a:buFont typeface="Raleway"/>
              <a:buChar char="-"/>
            </a:pPr>
            <a:r>
              <a:rPr lang="en" sz="1000">
                <a:solidFill>
                  <a:schemeClr val="hlink"/>
                </a:solidFill>
                <a:latin typeface="Raleway"/>
                <a:ea typeface="Raleway"/>
                <a:cs typeface="Raleway"/>
                <a:sym typeface="Raleway"/>
              </a:rPr>
              <a:t>Privacy</a:t>
            </a:r>
            <a:endParaRPr sz="1000">
              <a:solidFill>
                <a:schemeClr val="hlink"/>
              </a:solidFill>
              <a:latin typeface="Raleway"/>
              <a:ea typeface="Raleway"/>
              <a:cs typeface="Raleway"/>
              <a:sym typeface="Raleway"/>
            </a:endParaRPr>
          </a:p>
          <a:p>
            <a:pPr indent="-292100" lvl="0" marL="457200" rtl="0" algn="l">
              <a:lnSpc>
                <a:spcPct val="150000"/>
              </a:lnSpc>
              <a:spcBef>
                <a:spcPts val="0"/>
              </a:spcBef>
              <a:spcAft>
                <a:spcPts val="0"/>
              </a:spcAft>
              <a:buClr>
                <a:schemeClr val="hlink"/>
              </a:buClr>
              <a:buSzPts val="1000"/>
              <a:buFont typeface="Raleway"/>
              <a:buChar char="-"/>
            </a:pPr>
            <a:r>
              <a:rPr lang="en" sz="1000">
                <a:solidFill>
                  <a:schemeClr val="hlink"/>
                </a:solidFill>
                <a:latin typeface="Raleway"/>
                <a:ea typeface="Raleway"/>
                <a:cs typeface="Raleway"/>
                <a:sym typeface="Raleway"/>
              </a:rPr>
              <a:t>Emotional dependency</a:t>
            </a:r>
            <a:endParaRPr sz="1000">
              <a:solidFill>
                <a:schemeClr val="hlink"/>
              </a:solidFill>
              <a:latin typeface="Raleway"/>
              <a:ea typeface="Raleway"/>
              <a:cs typeface="Raleway"/>
              <a:sym typeface="Raleway"/>
            </a:endParaRPr>
          </a:p>
          <a:p>
            <a:pPr indent="-292100" lvl="0" marL="457200" rtl="0" algn="l">
              <a:lnSpc>
                <a:spcPct val="150000"/>
              </a:lnSpc>
              <a:spcBef>
                <a:spcPts val="0"/>
              </a:spcBef>
              <a:spcAft>
                <a:spcPts val="0"/>
              </a:spcAft>
              <a:buClr>
                <a:schemeClr val="hlink"/>
              </a:buClr>
              <a:buSzPts val="1000"/>
              <a:buFont typeface="Raleway"/>
              <a:buChar char="-"/>
            </a:pPr>
            <a:r>
              <a:rPr lang="en" sz="1000">
                <a:solidFill>
                  <a:schemeClr val="hlink"/>
                </a:solidFill>
                <a:latin typeface="Raleway"/>
                <a:ea typeface="Raleway"/>
                <a:cs typeface="Raleway"/>
                <a:sym typeface="Raleway"/>
              </a:rPr>
              <a:t>AI relationships replacing human ones</a:t>
            </a:r>
            <a:endParaRPr b="1" sz="1000">
              <a:latin typeface="Raleway"/>
              <a:ea typeface="Raleway"/>
              <a:cs typeface="Raleway"/>
              <a:sym typeface="Raleway"/>
            </a:endParaRPr>
          </a:p>
        </p:txBody>
      </p:sp>
      <p:sp>
        <p:nvSpPr>
          <p:cNvPr id="589" name="Google Shape;589;p47"/>
          <p:cNvSpPr txBox="1"/>
          <p:nvPr>
            <p:ph idx="3" type="subTitle"/>
          </p:nvPr>
        </p:nvSpPr>
        <p:spPr>
          <a:xfrm>
            <a:off x="1063100" y="3740500"/>
            <a:ext cx="30717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hlink"/>
                </a:solidFill>
                <a:latin typeface="Raleway"/>
                <a:ea typeface="Raleway"/>
                <a:cs typeface="Raleway"/>
                <a:sym typeface="Raleway"/>
              </a:rPr>
              <a:t>Emotional memory</a:t>
            </a:r>
            <a:r>
              <a:rPr lang="en" sz="1000">
                <a:solidFill>
                  <a:schemeClr val="hlink"/>
                </a:solidFill>
                <a:latin typeface="Raleway"/>
                <a:ea typeface="Raleway"/>
                <a:cs typeface="Raleway"/>
                <a:sym typeface="Raleway"/>
              </a:rPr>
              <a:t> makes interactions feel personalized.</a:t>
            </a:r>
            <a:endParaRPr sz="1300"/>
          </a:p>
        </p:txBody>
      </p:sp>
      <p:sp>
        <p:nvSpPr>
          <p:cNvPr id="590" name="Google Shape;590;p47"/>
          <p:cNvSpPr txBox="1"/>
          <p:nvPr>
            <p:ph idx="3" type="subTitle"/>
          </p:nvPr>
        </p:nvSpPr>
        <p:spPr>
          <a:xfrm>
            <a:off x="1063100" y="4204325"/>
            <a:ext cx="30717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hlink"/>
                </a:solidFill>
                <a:latin typeface="Raleway"/>
                <a:ea typeface="Raleway"/>
                <a:cs typeface="Raleway"/>
                <a:sym typeface="Raleway"/>
              </a:rPr>
              <a:t>Ultra-realistic avatars</a:t>
            </a:r>
            <a:r>
              <a:rPr lang="en" sz="1000">
                <a:solidFill>
                  <a:schemeClr val="hlink"/>
                </a:solidFill>
                <a:latin typeface="Raleway"/>
                <a:ea typeface="Raleway"/>
                <a:cs typeface="Raleway"/>
                <a:sym typeface="Raleway"/>
              </a:rPr>
              <a:t> enhance presence and connection.</a:t>
            </a:r>
            <a:endParaRPr sz="1300"/>
          </a:p>
        </p:txBody>
      </p:sp>
      <p:pic>
        <p:nvPicPr>
          <p:cNvPr id="591" name="Google Shape;591;p47"/>
          <p:cNvPicPr preferRelativeResize="0"/>
          <p:nvPr/>
        </p:nvPicPr>
        <p:blipFill rotWithShape="1">
          <a:blip r:embed="rId3">
            <a:alphaModFix/>
          </a:blip>
          <a:srcRect b="15557" l="2066" r="0" t="4576"/>
          <a:stretch/>
        </p:blipFill>
        <p:spPr>
          <a:xfrm>
            <a:off x="2045400" y="274050"/>
            <a:ext cx="5312551" cy="23990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8"/>
          <p:cNvSpPr/>
          <p:nvPr/>
        </p:nvSpPr>
        <p:spPr>
          <a:xfrm>
            <a:off x="7119231" y="3911409"/>
            <a:ext cx="998400" cy="998400"/>
          </a:xfrm>
          <a:prstGeom prst="ellipse">
            <a:avLst/>
          </a:prstGeom>
          <a:solidFill>
            <a:schemeClr val="hlink">
              <a:alpha val="383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8"/>
          <p:cNvSpPr/>
          <p:nvPr/>
        </p:nvSpPr>
        <p:spPr>
          <a:xfrm>
            <a:off x="1441200" y="535050"/>
            <a:ext cx="6261600" cy="407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8"/>
          <p:cNvSpPr/>
          <p:nvPr/>
        </p:nvSpPr>
        <p:spPr>
          <a:xfrm>
            <a:off x="1782000" y="832059"/>
            <a:ext cx="55800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8"/>
          <p:cNvSpPr txBox="1"/>
          <p:nvPr>
            <p:ph type="title"/>
          </p:nvPr>
        </p:nvSpPr>
        <p:spPr>
          <a:xfrm>
            <a:off x="2303750" y="2212522"/>
            <a:ext cx="4944900" cy="1462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900"/>
              <a:t>how can it be harmful to us?</a:t>
            </a:r>
            <a:endParaRPr sz="5900"/>
          </a:p>
        </p:txBody>
      </p:sp>
      <p:sp>
        <p:nvSpPr>
          <p:cNvPr id="600" name="Google Shape;600;p48"/>
          <p:cNvSpPr txBox="1"/>
          <p:nvPr>
            <p:ph idx="2" type="title"/>
          </p:nvPr>
        </p:nvSpPr>
        <p:spPr>
          <a:xfrm>
            <a:off x="5365842" y="1349167"/>
            <a:ext cx="18828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grpSp>
        <p:nvGrpSpPr>
          <p:cNvPr id="601" name="Google Shape;601;p48"/>
          <p:cNvGrpSpPr/>
          <p:nvPr/>
        </p:nvGrpSpPr>
        <p:grpSpPr>
          <a:xfrm>
            <a:off x="5591900" y="1168204"/>
            <a:ext cx="3397850" cy="187275"/>
            <a:chOff x="-3237675" y="-1132050"/>
            <a:chExt cx="3397850" cy="187275"/>
          </a:xfrm>
        </p:grpSpPr>
        <p:sp>
          <p:nvSpPr>
            <p:cNvPr id="602" name="Google Shape;602;p48"/>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8"/>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8"/>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8"/>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8"/>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8"/>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8"/>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8"/>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8"/>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1" name="Google Shape;611;p48"/>
          <p:cNvCxnSpPr/>
          <p:nvPr/>
        </p:nvCxnSpPr>
        <p:spPr>
          <a:xfrm flipH="1" rot="10800000">
            <a:off x="2186700" y="3781971"/>
            <a:ext cx="6957300" cy="22800"/>
          </a:xfrm>
          <a:prstGeom prst="straightConnector1">
            <a:avLst/>
          </a:prstGeom>
          <a:noFill/>
          <a:ln cap="flat" cmpd="sng" w="19050">
            <a:solidFill>
              <a:schemeClr val="dk1"/>
            </a:solidFill>
            <a:prstDash val="solid"/>
            <a:round/>
            <a:headEnd len="med" w="med" type="none"/>
            <a:tailEnd len="med" w="med" type="none"/>
          </a:ln>
        </p:spPr>
      </p:cxnSp>
      <p:grpSp>
        <p:nvGrpSpPr>
          <p:cNvPr id="612" name="Google Shape;612;p48"/>
          <p:cNvGrpSpPr/>
          <p:nvPr/>
        </p:nvGrpSpPr>
        <p:grpSpPr>
          <a:xfrm>
            <a:off x="1125239" y="3675407"/>
            <a:ext cx="772605" cy="196301"/>
            <a:chOff x="2641350" y="846250"/>
            <a:chExt cx="413600" cy="105075"/>
          </a:xfrm>
        </p:grpSpPr>
        <p:sp>
          <p:nvSpPr>
            <p:cNvPr id="613" name="Google Shape;613;p4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17" name="Google Shape;617;p48"/>
          <p:cNvPicPr preferRelativeResize="0"/>
          <p:nvPr/>
        </p:nvPicPr>
        <p:blipFill>
          <a:blip r:embed="rId3">
            <a:alphaModFix/>
          </a:blip>
          <a:stretch>
            <a:fillRect/>
          </a:stretch>
        </p:blipFill>
        <p:spPr>
          <a:xfrm>
            <a:off x="0" y="0"/>
            <a:ext cx="948500" cy="1872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can it be harmful to us ? </a:t>
            </a:r>
            <a:endParaRPr/>
          </a:p>
        </p:txBody>
      </p:sp>
      <p:sp>
        <p:nvSpPr>
          <p:cNvPr id="623" name="Google Shape;623;p49"/>
          <p:cNvSpPr txBox="1"/>
          <p:nvPr/>
        </p:nvSpPr>
        <p:spPr>
          <a:xfrm>
            <a:off x="997800" y="1419300"/>
            <a:ext cx="7148400" cy="37635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rgbClr val="1F2328"/>
              </a:buClr>
              <a:buSzPts val="1300"/>
              <a:buFont typeface="Raleway"/>
              <a:buChar char="●"/>
            </a:pPr>
            <a:r>
              <a:rPr lang="en" sz="1300">
                <a:solidFill>
                  <a:srgbClr val="1F2328"/>
                </a:solidFill>
                <a:highlight>
                  <a:srgbClr val="E7E7E7"/>
                </a:highlight>
                <a:latin typeface="Raleway"/>
                <a:ea typeface="Raleway"/>
                <a:cs typeface="Raleway"/>
                <a:sym typeface="Raleway"/>
              </a:rPr>
              <a:t>Initial </a:t>
            </a:r>
            <a:r>
              <a:rPr lang="en" sz="1300">
                <a:solidFill>
                  <a:srgbClr val="1F2328"/>
                </a:solidFill>
                <a:highlight>
                  <a:srgbClr val="E7E7E7"/>
                </a:highlight>
                <a:latin typeface="Raleway"/>
                <a:ea typeface="Raleway"/>
                <a:cs typeface="Raleway"/>
                <a:sym typeface="Raleway"/>
              </a:rPr>
              <a:t>release</a:t>
            </a:r>
            <a:r>
              <a:rPr lang="en" sz="1300">
                <a:solidFill>
                  <a:srgbClr val="1F2328"/>
                </a:solidFill>
                <a:highlight>
                  <a:srgbClr val="E7E7E7"/>
                </a:highlight>
                <a:latin typeface="Raleway"/>
                <a:ea typeface="Raleway"/>
                <a:cs typeface="Raleway"/>
                <a:sym typeface="Raleway"/>
              </a:rPr>
              <a:t> from </a:t>
            </a:r>
            <a:r>
              <a:rPr lang="en" sz="1300">
                <a:solidFill>
                  <a:srgbClr val="1F2328"/>
                </a:solidFill>
                <a:highlight>
                  <a:srgbClr val="E7E7E7"/>
                </a:highlight>
                <a:latin typeface="Raleway"/>
                <a:ea typeface="Raleway"/>
                <a:cs typeface="Raleway"/>
                <a:sym typeface="Raleway"/>
              </a:rPr>
              <a:t>loneliness</a:t>
            </a:r>
            <a:r>
              <a:rPr lang="en" sz="1300">
                <a:solidFill>
                  <a:srgbClr val="1F2328"/>
                </a:solidFill>
                <a:highlight>
                  <a:srgbClr val="E7E7E7"/>
                </a:highlight>
                <a:latin typeface="Raleway"/>
                <a:ea typeface="Raleway"/>
                <a:cs typeface="Raleway"/>
                <a:sym typeface="Raleway"/>
              </a:rPr>
              <a:t> can turn it into long term emotional dependency. </a:t>
            </a:r>
            <a:endParaRPr sz="1300">
              <a:solidFill>
                <a:srgbClr val="1F2328"/>
              </a:solidFill>
              <a:highlight>
                <a:srgbClr val="E7E7E7"/>
              </a:highlight>
              <a:latin typeface="Raleway"/>
              <a:ea typeface="Raleway"/>
              <a:cs typeface="Raleway"/>
              <a:sym typeface="Raleway"/>
            </a:endParaRPr>
          </a:p>
          <a:p>
            <a:pPr indent="0" lvl="0" marL="0" rtl="0" algn="l">
              <a:lnSpc>
                <a:spcPct val="115000"/>
              </a:lnSpc>
              <a:spcBef>
                <a:spcPts val="1200"/>
              </a:spcBef>
              <a:spcAft>
                <a:spcPts val="0"/>
              </a:spcAft>
              <a:buNone/>
            </a:pPr>
            <a:r>
              <a:t/>
            </a:r>
            <a:endParaRPr sz="1300">
              <a:solidFill>
                <a:srgbClr val="1F2328"/>
              </a:solidFill>
              <a:highlight>
                <a:srgbClr val="E7E7E7"/>
              </a:highlight>
              <a:latin typeface="Raleway"/>
              <a:ea typeface="Raleway"/>
              <a:cs typeface="Raleway"/>
              <a:sym typeface="Raleway"/>
            </a:endParaRPr>
          </a:p>
          <a:p>
            <a:pPr indent="-311150" lvl="0" marL="457200" rtl="0" algn="l">
              <a:lnSpc>
                <a:spcPct val="115000"/>
              </a:lnSpc>
              <a:spcBef>
                <a:spcPts val="1200"/>
              </a:spcBef>
              <a:spcAft>
                <a:spcPts val="0"/>
              </a:spcAft>
              <a:buClr>
                <a:srgbClr val="1F2328"/>
              </a:buClr>
              <a:buSzPts val="1300"/>
              <a:buFont typeface="Raleway"/>
              <a:buChar char="●"/>
            </a:pPr>
            <a:r>
              <a:rPr lang="en" sz="1300">
                <a:solidFill>
                  <a:srgbClr val="1F2328"/>
                </a:solidFill>
                <a:highlight>
                  <a:srgbClr val="E7E7E7"/>
                </a:highlight>
                <a:latin typeface="Raleway"/>
                <a:ea typeface="Raleway"/>
                <a:cs typeface="Raleway"/>
                <a:sym typeface="Raleway"/>
              </a:rPr>
              <a:t>Many apps use persuasive and manipulative that may strain real life relationship</a:t>
            </a:r>
            <a:endParaRPr sz="1300">
              <a:solidFill>
                <a:srgbClr val="1F2328"/>
              </a:solidFill>
              <a:highlight>
                <a:srgbClr val="E7E7E7"/>
              </a:highlight>
              <a:latin typeface="Raleway"/>
              <a:ea typeface="Raleway"/>
              <a:cs typeface="Raleway"/>
              <a:sym typeface="Raleway"/>
            </a:endParaRPr>
          </a:p>
          <a:p>
            <a:pPr indent="0" lvl="0" marL="0" rtl="0" algn="l">
              <a:lnSpc>
                <a:spcPct val="115000"/>
              </a:lnSpc>
              <a:spcBef>
                <a:spcPts val="1200"/>
              </a:spcBef>
              <a:spcAft>
                <a:spcPts val="0"/>
              </a:spcAft>
              <a:buNone/>
            </a:pPr>
            <a:r>
              <a:t/>
            </a:r>
            <a:endParaRPr sz="1300">
              <a:solidFill>
                <a:srgbClr val="1F2328"/>
              </a:solidFill>
              <a:highlight>
                <a:srgbClr val="E7E7E7"/>
              </a:highlight>
              <a:latin typeface="Raleway"/>
              <a:ea typeface="Raleway"/>
              <a:cs typeface="Raleway"/>
              <a:sym typeface="Raleway"/>
            </a:endParaRPr>
          </a:p>
          <a:p>
            <a:pPr indent="-311150" lvl="0" marL="457200" rtl="0" algn="l">
              <a:lnSpc>
                <a:spcPct val="115000"/>
              </a:lnSpc>
              <a:spcBef>
                <a:spcPts val="1200"/>
              </a:spcBef>
              <a:spcAft>
                <a:spcPts val="0"/>
              </a:spcAft>
              <a:buClr>
                <a:srgbClr val="1F2328"/>
              </a:buClr>
              <a:buSzPts val="1300"/>
              <a:buFont typeface="Raleway"/>
              <a:buChar char="●"/>
            </a:pPr>
            <a:r>
              <a:rPr lang="en" sz="1300">
                <a:solidFill>
                  <a:srgbClr val="1F2328"/>
                </a:solidFill>
                <a:highlight>
                  <a:srgbClr val="E7E7E7"/>
                </a:highlight>
                <a:latin typeface="Raleway"/>
                <a:ea typeface="Raleway"/>
                <a:cs typeface="Raleway"/>
                <a:sym typeface="Raleway"/>
              </a:rPr>
              <a:t>Teenagers are </a:t>
            </a:r>
            <a:r>
              <a:rPr lang="en" sz="1300">
                <a:solidFill>
                  <a:srgbClr val="1F2328"/>
                </a:solidFill>
                <a:highlight>
                  <a:srgbClr val="E7E7E7"/>
                </a:highlight>
                <a:latin typeface="Raleway"/>
                <a:ea typeface="Raleway"/>
                <a:cs typeface="Raleway"/>
                <a:sym typeface="Raleway"/>
              </a:rPr>
              <a:t>especially</a:t>
            </a:r>
            <a:r>
              <a:rPr lang="en" sz="1300">
                <a:solidFill>
                  <a:srgbClr val="1F2328"/>
                </a:solidFill>
                <a:highlight>
                  <a:srgbClr val="E7E7E7"/>
                </a:highlight>
                <a:latin typeface="Raleway"/>
                <a:ea typeface="Raleway"/>
                <a:cs typeface="Raleway"/>
                <a:sym typeface="Raleway"/>
              </a:rPr>
              <a:t> vulnerable to distorted emotional development and exposure to inappropriate content.</a:t>
            </a:r>
            <a:endParaRPr sz="1300">
              <a:solidFill>
                <a:srgbClr val="1F2328"/>
              </a:solidFill>
              <a:highlight>
                <a:srgbClr val="E7E7E7"/>
              </a:highlight>
              <a:latin typeface="Raleway"/>
              <a:ea typeface="Raleway"/>
              <a:cs typeface="Raleway"/>
              <a:sym typeface="Raleway"/>
            </a:endParaRPr>
          </a:p>
          <a:p>
            <a:pPr indent="0" lvl="0" marL="457200" rtl="0" algn="l">
              <a:lnSpc>
                <a:spcPct val="115000"/>
              </a:lnSpc>
              <a:spcBef>
                <a:spcPts val="1200"/>
              </a:spcBef>
              <a:spcAft>
                <a:spcPts val="0"/>
              </a:spcAft>
              <a:buNone/>
            </a:pPr>
            <a:r>
              <a:t/>
            </a:r>
            <a:endParaRPr sz="1300">
              <a:solidFill>
                <a:srgbClr val="1F2328"/>
              </a:solidFill>
              <a:highlight>
                <a:srgbClr val="E7E7E7"/>
              </a:highlight>
              <a:latin typeface="Raleway"/>
              <a:ea typeface="Raleway"/>
              <a:cs typeface="Raleway"/>
              <a:sym typeface="Raleway"/>
            </a:endParaRPr>
          </a:p>
          <a:p>
            <a:pPr indent="-311150" lvl="0" marL="457200" rtl="0" algn="l">
              <a:lnSpc>
                <a:spcPct val="115000"/>
              </a:lnSpc>
              <a:spcBef>
                <a:spcPts val="1200"/>
              </a:spcBef>
              <a:spcAft>
                <a:spcPts val="0"/>
              </a:spcAft>
              <a:buClr>
                <a:srgbClr val="1F2328"/>
              </a:buClr>
              <a:buSzPts val="1300"/>
              <a:buFont typeface="Raleway"/>
              <a:buChar char="●"/>
            </a:pPr>
            <a:r>
              <a:rPr lang="en" sz="1300">
                <a:solidFill>
                  <a:srgbClr val="1F2328"/>
                </a:solidFill>
                <a:highlight>
                  <a:srgbClr val="E7E7E7"/>
                </a:highlight>
                <a:latin typeface="Raleway"/>
                <a:ea typeface="Raleway"/>
                <a:cs typeface="Raleway"/>
                <a:sym typeface="Raleway"/>
              </a:rPr>
              <a:t>AI companion apps can provide comfort, but from a mental-health standpoint they may create unhealthy dependency, increase loneliness, and negatively affect emotional and social development.</a:t>
            </a:r>
            <a:endParaRPr sz="1300">
              <a:solidFill>
                <a:srgbClr val="1F2328"/>
              </a:solidFill>
              <a:highlight>
                <a:srgbClr val="E7E7E7"/>
              </a:highlight>
              <a:latin typeface="Raleway"/>
              <a:ea typeface="Raleway"/>
              <a:cs typeface="Raleway"/>
              <a:sym typeface="Raleway"/>
            </a:endParaRPr>
          </a:p>
          <a:p>
            <a:pPr indent="0" lvl="0" marL="457200" rtl="0" algn="l">
              <a:lnSpc>
                <a:spcPct val="115000"/>
              </a:lnSpc>
              <a:spcBef>
                <a:spcPts val="1200"/>
              </a:spcBef>
              <a:spcAft>
                <a:spcPts val="0"/>
              </a:spcAft>
              <a:buNone/>
            </a:pPr>
            <a:r>
              <a:t/>
            </a:r>
            <a:endParaRPr sz="1300">
              <a:solidFill>
                <a:srgbClr val="1F2328"/>
              </a:solidFill>
              <a:highlight>
                <a:srgbClr val="FFFFFF"/>
              </a:highlight>
              <a:latin typeface="Raleway"/>
              <a:ea typeface="Raleway"/>
              <a:cs typeface="Raleway"/>
              <a:sym typeface="Raleway"/>
            </a:endParaRPr>
          </a:p>
        </p:txBody>
      </p:sp>
      <p:pic>
        <p:nvPicPr>
          <p:cNvPr id="624" name="Google Shape;624;p49"/>
          <p:cNvPicPr preferRelativeResize="0"/>
          <p:nvPr/>
        </p:nvPicPr>
        <p:blipFill rotWithShape="1">
          <a:blip r:embed="rId3">
            <a:alphaModFix/>
          </a:blip>
          <a:srcRect b="0" l="-95250" r="95250" t="0"/>
          <a:stretch/>
        </p:blipFill>
        <p:spPr>
          <a:xfrm>
            <a:off x="7763425" y="1850800"/>
            <a:ext cx="720000" cy="1644925"/>
          </a:xfrm>
          <a:prstGeom prst="rect">
            <a:avLst/>
          </a:prstGeom>
          <a:noFill/>
          <a:ln>
            <a:noFill/>
          </a:ln>
        </p:spPr>
      </p:pic>
      <p:pic>
        <p:nvPicPr>
          <p:cNvPr id="625" name="Google Shape;625;p49"/>
          <p:cNvPicPr preferRelativeResize="0"/>
          <p:nvPr/>
        </p:nvPicPr>
        <p:blipFill>
          <a:blip r:embed="rId3">
            <a:alphaModFix/>
          </a:blip>
          <a:stretch>
            <a:fillRect/>
          </a:stretch>
        </p:blipFill>
        <p:spPr>
          <a:xfrm>
            <a:off x="8429043" y="3495725"/>
            <a:ext cx="720000" cy="1644925"/>
          </a:xfrm>
          <a:prstGeom prst="rect">
            <a:avLst/>
          </a:prstGeom>
          <a:noFill/>
          <a:ln>
            <a:noFill/>
          </a:ln>
        </p:spPr>
      </p:pic>
      <p:pic>
        <p:nvPicPr>
          <p:cNvPr id="626" name="Google Shape;626;p49"/>
          <p:cNvPicPr preferRelativeResize="0"/>
          <p:nvPr/>
        </p:nvPicPr>
        <p:blipFill>
          <a:blip r:embed="rId3">
            <a:alphaModFix/>
          </a:blip>
          <a:stretch>
            <a:fillRect/>
          </a:stretch>
        </p:blipFill>
        <p:spPr>
          <a:xfrm>
            <a:off x="8427415" y="1850800"/>
            <a:ext cx="693000" cy="164492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50"/>
          <p:cNvSpPr/>
          <p:nvPr/>
        </p:nvSpPr>
        <p:spPr>
          <a:xfrm>
            <a:off x="3188291" y="169809"/>
            <a:ext cx="998400" cy="998400"/>
          </a:xfrm>
          <a:prstGeom prst="ellipse">
            <a:avLst/>
          </a:prstGeom>
          <a:solidFill>
            <a:schemeClr val="hlink">
              <a:alpha val="383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0"/>
          <p:cNvSpPr/>
          <p:nvPr/>
        </p:nvSpPr>
        <p:spPr>
          <a:xfrm>
            <a:off x="2517592" y="519600"/>
            <a:ext cx="6261600" cy="46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0"/>
          <p:cNvSpPr/>
          <p:nvPr/>
        </p:nvSpPr>
        <p:spPr>
          <a:xfrm>
            <a:off x="2851892"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0"/>
          <p:cNvSpPr txBox="1"/>
          <p:nvPr>
            <p:ph type="title"/>
          </p:nvPr>
        </p:nvSpPr>
        <p:spPr>
          <a:xfrm>
            <a:off x="3172850" y="2218302"/>
            <a:ext cx="4944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Conclusion</a:t>
            </a:r>
            <a:endParaRPr sz="8000"/>
          </a:p>
        </p:txBody>
      </p:sp>
      <p:sp>
        <p:nvSpPr>
          <p:cNvPr id="635" name="Google Shape;635;p50"/>
          <p:cNvSpPr txBox="1"/>
          <p:nvPr>
            <p:ph idx="2" type="title"/>
          </p:nvPr>
        </p:nvSpPr>
        <p:spPr>
          <a:xfrm>
            <a:off x="4705742" y="1349167"/>
            <a:ext cx="188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636" name="Google Shape;636;p50"/>
          <p:cNvGrpSpPr/>
          <p:nvPr/>
        </p:nvGrpSpPr>
        <p:grpSpPr>
          <a:xfrm rot="-5400000">
            <a:off x="7735238" y="1701787"/>
            <a:ext cx="537556" cy="136576"/>
            <a:chOff x="2641350" y="846250"/>
            <a:chExt cx="413600" cy="105075"/>
          </a:xfrm>
        </p:grpSpPr>
        <p:sp>
          <p:nvSpPr>
            <p:cNvPr id="637" name="Google Shape;637;p50"/>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0"/>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0"/>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0"/>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50"/>
          <p:cNvGrpSpPr/>
          <p:nvPr/>
        </p:nvGrpSpPr>
        <p:grpSpPr>
          <a:xfrm rot="-5400000">
            <a:off x="-453050" y="1363242"/>
            <a:ext cx="3397850" cy="187275"/>
            <a:chOff x="-3237675" y="-1132050"/>
            <a:chExt cx="3397850" cy="187275"/>
          </a:xfrm>
        </p:grpSpPr>
        <p:sp>
          <p:nvSpPr>
            <p:cNvPr id="642" name="Google Shape;642;p50"/>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0"/>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0"/>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0"/>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0"/>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0"/>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0"/>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0"/>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0"/>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51" name="Google Shape;651;p50"/>
          <p:cNvCxnSpPr/>
          <p:nvPr/>
        </p:nvCxnSpPr>
        <p:spPr>
          <a:xfrm flipH="1" rot="10800000">
            <a:off x="2580125" y="3184900"/>
            <a:ext cx="5355600" cy="147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grpSp>
        <p:nvGrpSpPr>
          <p:cNvPr id="656" name="Google Shape;656;p51"/>
          <p:cNvGrpSpPr/>
          <p:nvPr/>
        </p:nvGrpSpPr>
        <p:grpSpPr>
          <a:xfrm>
            <a:off x="-667358" y="637729"/>
            <a:ext cx="3397850" cy="187275"/>
            <a:chOff x="-3237675" y="-1132050"/>
            <a:chExt cx="3397850" cy="187275"/>
          </a:xfrm>
        </p:grpSpPr>
        <p:sp>
          <p:nvSpPr>
            <p:cNvPr id="657" name="Google Shape;657;p51"/>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1"/>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1"/>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1"/>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1"/>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1"/>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1"/>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1"/>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1"/>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51"/>
          <p:cNvGrpSpPr/>
          <p:nvPr/>
        </p:nvGrpSpPr>
        <p:grpSpPr>
          <a:xfrm>
            <a:off x="6419242" y="637729"/>
            <a:ext cx="3397850" cy="187275"/>
            <a:chOff x="-3237675" y="-1132050"/>
            <a:chExt cx="3397850" cy="187275"/>
          </a:xfrm>
        </p:grpSpPr>
        <p:sp>
          <p:nvSpPr>
            <p:cNvPr id="667" name="Google Shape;667;p51"/>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1"/>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1"/>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1"/>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1"/>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1"/>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1"/>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1"/>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1"/>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 name="Google Shape;676;p51"/>
          <p:cNvSpPr txBox="1"/>
          <p:nvPr/>
        </p:nvSpPr>
        <p:spPr>
          <a:xfrm>
            <a:off x="5994675" y="1651629"/>
            <a:ext cx="2016900" cy="24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So as AI companions grow in popularity, we need to think about how they affect our emotions, our privacy, and our relationships.</a:t>
            </a:r>
            <a:endParaRPr>
              <a:solidFill>
                <a:schemeClr val="accent2"/>
              </a:solidFill>
              <a:latin typeface="Raleway Medium"/>
              <a:ea typeface="Raleway Medium"/>
              <a:cs typeface="Raleway Medium"/>
              <a:sym typeface="Raleway Medium"/>
            </a:endParaRPr>
          </a:p>
        </p:txBody>
      </p:sp>
      <p:sp>
        <p:nvSpPr>
          <p:cNvPr id="677" name="Google Shape;677;p51"/>
          <p:cNvSpPr txBox="1"/>
          <p:nvPr/>
        </p:nvSpPr>
        <p:spPr>
          <a:xfrm>
            <a:off x="969423" y="1362573"/>
            <a:ext cx="4528200" cy="3395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hlink"/>
              </a:buClr>
              <a:buSzPts val="1100"/>
              <a:buFont typeface="Arial"/>
              <a:buNone/>
            </a:pPr>
            <a:r>
              <a:rPr lang="en">
                <a:solidFill>
                  <a:schemeClr val="accent2"/>
                </a:solidFill>
                <a:latin typeface="Raleway Medium"/>
                <a:ea typeface="Raleway Medium"/>
                <a:cs typeface="Raleway Medium"/>
                <a:sym typeface="Raleway Medium"/>
              </a:rPr>
              <a:t>AI companions are helpful, comforting, and available anytime. They can make people feel understood and supported, especially when they’re lonely or stressed.</a:t>
            </a:r>
            <a:endParaRPr>
              <a:solidFill>
                <a:schemeClr val="accent2"/>
              </a:solidFill>
              <a:latin typeface="Raleway Medium"/>
              <a:ea typeface="Raleway Medium"/>
              <a:cs typeface="Raleway Medium"/>
              <a:sym typeface="Raleway Medium"/>
            </a:endParaRPr>
          </a:p>
          <a:p>
            <a:pPr indent="0" lvl="0" marL="0" rtl="0" algn="l">
              <a:lnSpc>
                <a:spcPct val="115000"/>
              </a:lnSpc>
              <a:spcBef>
                <a:spcPts val="1200"/>
              </a:spcBef>
              <a:spcAft>
                <a:spcPts val="0"/>
              </a:spcAft>
              <a:buClr>
                <a:schemeClr val="hlink"/>
              </a:buClr>
              <a:buSzPts val="1100"/>
              <a:buFont typeface="Arial"/>
              <a:buNone/>
            </a:pPr>
            <a:r>
              <a:rPr lang="en">
                <a:solidFill>
                  <a:schemeClr val="accent2"/>
                </a:solidFill>
                <a:latin typeface="Raleway Medium"/>
                <a:ea typeface="Raleway Medium"/>
                <a:cs typeface="Raleway Medium"/>
                <a:sym typeface="Raleway Medium"/>
              </a:rPr>
              <a:t>But they also raise concerns. Heavy use can change how we view real relationships, since AI partners are designed to always respond perfectly. Privacy is another issue because these apps often collect personal and emotional information. As AI becomes more realistic, the line between a tool and a relationship becomes less clear.</a:t>
            </a:r>
            <a:endParaRPr>
              <a:solidFill>
                <a:schemeClr val="accent2"/>
              </a:solidFill>
              <a:latin typeface="Raleway Medium"/>
              <a:ea typeface="Raleway Medium"/>
              <a:cs typeface="Raleway Medium"/>
              <a:sym typeface="Raleway Medium"/>
            </a:endParaRPr>
          </a:p>
          <a:p>
            <a:pPr indent="0" lvl="0" marL="0" rtl="0" algn="ctr">
              <a:spcBef>
                <a:spcPts val="1200"/>
              </a:spcBef>
              <a:spcAft>
                <a:spcPts val="0"/>
              </a:spcAft>
              <a:buNone/>
            </a:pPr>
            <a:r>
              <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52"/>
          <p:cNvSpPr txBox="1"/>
          <p:nvPr>
            <p:ph idx="1" type="subTitle"/>
          </p:nvPr>
        </p:nvSpPr>
        <p:spPr>
          <a:xfrm>
            <a:off x="1458150" y="1930207"/>
            <a:ext cx="6227700" cy="174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hlink"/>
                </a:solidFill>
                <a:latin typeface="Raleway"/>
                <a:ea typeface="Raleway"/>
                <a:cs typeface="Raleway"/>
                <a:sym typeface="Raleway"/>
              </a:rPr>
              <a:t>Is using AI companions while having a partner considered cheating?</a:t>
            </a:r>
            <a:endParaRPr sz="2400"/>
          </a:p>
        </p:txBody>
      </p:sp>
      <p:grpSp>
        <p:nvGrpSpPr>
          <p:cNvPr id="683" name="Google Shape;683;p52"/>
          <p:cNvGrpSpPr/>
          <p:nvPr/>
        </p:nvGrpSpPr>
        <p:grpSpPr>
          <a:xfrm rot="-5400000">
            <a:off x="6840193" y="448790"/>
            <a:ext cx="2159530" cy="548628"/>
            <a:chOff x="2641350" y="846250"/>
            <a:chExt cx="413600" cy="105075"/>
          </a:xfrm>
        </p:grpSpPr>
        <p:sp>
          <p:nvSpPr>
            <p:cNvPr id="684" name="Google Shape;684;p5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52"/>
          <p:cNvGrpSpPr/>
          <p:nvPr/>
        </p:nvGrpSpPr>
        <p:grpSpPr>
          <a:xfrm rot="5400000">
            <a:off x="93584" y="4162506"/>
            <a:ext cx="2159530" cy="548628"/>
            <a:chOff x="2641350" y="846250"/>
            <a:chExt cx="413600" cy="105075"/>
          </a:xfrm>
        </p:grpSpPr>
        <p:sp>
          <p:nvSpPr>
            <p:cNvPr id="689" name="Google Shape;689;p5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52"/>
          <p:cNvSpPr txBox="1"/>
          <p:nvPr>
            <p:ph type="title"/>
          </p:nvPr>
        </p:nvSpPr>
        <p:spPr>
          <a:xfrm>
            <a:off x="720000" y="12639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FINAL QUESTION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53"/>
          <p:cNvSpPr/>
          <p:nvPr/>
        </p:nvSpPr>
        <p:spPr>
          <a:xfrm>
            <a:off x="2729700" y="374000"/>
            <a:ext cx="996600" cy="996600"/>
          </a:xfrm>
          <a:prstGeom prst="ellipse">
            <a:avLst/>
          </a:prstGeom>
          <a:solidFill>
            <a:srgbClr val="6E79E4">
              <a:alpha val="35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3"/>
          <p:cNvSpPr txBox="1"/>
          <p:nvPr>
            <p:ph type="ctrTitle"/>
          </p:nvPr>
        </p:nvSpPr>
        <p:spPr>
          <a:xfrm>
            <a:off x="2429950" y="1685041"/>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grpSp>
        <p:nvGrpSpPr>
          <p:cNvPr id="700" name="Google Shape;700;p53"/>
          <p:cNvGrpSpPr/>
          <p:nvPr/>
        </p:nvGrpSpPr>
        <p:grpSpPr>
          <a:xfrm>
            <a:off x="-267175" y="1108580"/>
            <a:ext cx="3397850" cy="187275"/>
            <a:chOff x="-3237675" y="-1132050"/>
            <a:chExt cx="3397850" cy="187275"/>
          </a:xfrm>
        </p:grpSpPr>
        <p:sp>
          <p:nvSpPr>
            <p:cNvPr id="701" name="Google Shape;701;p53"/>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5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sources</a:t>
            </a:r>
            <a:endParaRPr/>
          </a:p>
        </p:txBody>
      </p:sp>
      <p:grpSp>
        <p:nvGrpSpPr>
          <p:cNvPr id="715" name="Google Shape;715;p54"/>
          <p:cNvGrpSpPr/>
          <p:nvPr/>
        </p:nvGrpSpPr>
        <p:grpSpPr>
          <a:xfrm>
            <a:off x="5308017" y="1331784"/>
            <a:ext cx="2812975" cy="3280100"/>
            <a:chOff x="5308017" y="1331784"/>
            <a:chExt cx="2812975" cy="3280100"/>
          </a:xfrm>
        </p:grpSpPr>
        <p:sp>
          <p:nvSpPr>
            <p:cNvPr id="716" name="Google Shape;716;p54"/>
            <p:cNvSpPr/>
            <p:nvPr/>
          </p:nvSpPr>
          <p:spPr>
            <a:xfrm>
              <a:off x="5379367" y="2432984"/>
              <a:ext cx="162400" cy="162400"/>
            </a:xfrm>
            <a:custGeom>
              <a:rect b="b" l="l" r="r" t="t"/>
              <a:pathLst>
                <a:path extrusionOk="0" h="6496" w="6496">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p:nvPr/>
          </p:nvSpPr>
          <p:spPr>
            <a:xfrm>
              <a:off x="6561692" y="4326134"/>
              <a:ext cx="7650" cy="7000"/>
            </a:xfrm>
            <a:custGeom>
              <a:rect b="b" l="l" r="r" t="t"/>
              <a:pathLst>
                <a:path extrusionOk="0" h="280" w="306">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0" y="53"/>
                    <a:pt x="222" y="1"/>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6721542" y="1828634"/>
              <a:ext cx="715000" cy="498325"/>
            </a:xfrm>
            <a:custGeom>
              <a:rect b="b" l="l" r="r" t="t"/>
              <a:pathLst>
                <a:path extrusionOk="0" h="19933" w="28600">
                  <a:moveTo>
                    <a:pt x="23404" y="0"/>
                  </a:moveTo>
                  <a:lnTo>
                    <a:pt x="13945" y="10697"/>
                  </a:lnTo>
                  <a:lnTo>
                    <a:pt x="0" y="13072"/>
                  </a:lnTo>
                  <a:lnTo>
                    <a:pt x="772" y="19932"/>
                  </a:lnTo>
                  <a:cubicBezTo>
                    <a:pt x="772" y="19932"/>
                    <a:pt x="17152" y="17618"/>
                    <a:pt x="18816" y="15751"/>
                  </a:cubicBezTo>
                  <a:cubicBezTo>
                    <a:pt x="20501" y="13884"/>
                    <a:pt x="28600" y="2334"/>
                    <a:pt x="28600" y="2334"/>
                  </a:cubicBezTo>
                  <a:lnTo>
                    <a:pt x="23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4"/>
            <p:cNvSpPr/>
            <p:nvPr/>
          </p:nvSpPr>
          <p:spPr>
            <a:xfrm>
              <a:off x="7069642" y="2094009"/>
              <a:ext cx="104050" cy="142125"/>
            </a:xfrm>
            <a:custGeom>
              <a:rect b="b" l="l" r="r" t="t"/>
              <a:pathLst>
                <a:path extrusionOk="0" h="5685" w="4162">
                  <a:moveTo>
                    <a:pt x="21" y="1"/>
                  </a:moveTo>
                  <a:lnTo>
                    <a:pt x="21" y="1"/>
                  </a:lnTo>
                  <a:cubicBezTo>
                    <a:pt x="1" y="41"/>
                    <a:pt x="386" y="204"/>
                    <a:pt x="934" y="569"/>
                  </a:cubicBezTo>
                  <a:cubicBezTo>
                    <a:pt x="1218" y="731"/>
                    <a:pt x="1523" y="975"/>
                    <a:pt x="1848" y="1279"/>
                  </a:cubicBezTo>
                  <a:cubicBezTo>
                    <a:pt x="2172" y="1564"/>
                    <a:pt x="2497" y="1929"/>
                    <a:pt x="2781" y="2335"/>
                  </a:cubicBezTo>
                  <a:cubicBezTo>
                    <a:pt x="3086" y="2741"/>
                    <a:pt x="3309" y="3147"/>
                    <a:pt x="3512" y="3553"/>
                  </a:cubicBezTo>
                  <a:cubicBezTo>
                    <a:pt x="3695" y="3938"/>
                    <a:pt x="3816" y="4324"/>
                    <a:pt x="3898" y="4629"/>
                  </a:cubicBezTo>
                  <a:cubicBezTo>
                    <a:pt x="4080" y="5278"/>
                    <a:pt x="4121" y="5684"/>
                    <a:pt x="4141" y="5684"/>
                  </a:cubicBezTo>
                  <a:cubicBezTo>
                    <a:pt x="4162" y="5684"/>
                    <a:pt x="4162" y="5583"/>
                    <a:pt x="4141" y="5380"/>
                  </a:cubicBezTo>
                  <a:cubicBezTo>
                    <a:pt x="4141" y="5197"/>
                    <a:pt x="4101" y="4933"/>
                    <a:pt x="4019" y="4608"/>
                  </a:cubicBezTo>
                  <a:cubicBezTo>
                    <a:pt x="3959" y="4283"/>
                    <a:pt x="3837" y="3898"/>
                    <a:pt x="3654" y="3492"/>
                  </a:cubicBezTo>
                  <a:cubicBezTo>
                    <a:pt x="3471" y="3086"/>
                    <a:pt x="3228" y="2639"/>
                    <a:pt x="2923" y="2233"/>
                  </a:cubicBezTo>
                  <a:cubicBezTo>
                    <a:pt x="2619" y="1807"/>
                    <a:pt x="2294" y="1462"/>
                    <a:pt x="1949" y="1158"/>
                  </a:cubicBezTo>
                  <a:cubicBezTo>
                    <a:pt x="1624" y="853"/>
                    <a:pt x="1300" y="630"/>
                    <a:pt x="995" y="447"/>
                  </a:cubicBezTo>
                  <a:cubicBezTo>
                    <a:pt x="711" y="285"/>
                    <a:pt x="467" y="163"/>
                    <a:pt x="285" y="102"/>
                  </a:cubicBezTo>
                  <a:cubicBezTo>
                    <a:pt x="122" y="21"/>
                    <a:pt x="21" y="1"/>
                    <a:pt x="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4"/>
            <p:cNvSpPr/>
            <p:nvPr/>
          </p:nvSpPr>
          <p:spPr>
            <a:xfrm>
              <a:off x="6804767" y="2170634"/>
              <a:ext cx="342025" cy="72075"/>
            </a:xfrm>
            <a:custGeom>
              <a:rect b="b" l="l" r="r" t="t"/>
              <a:pathLst>
                <a:path extrusionOk="0" h="2883" w="13681">
                  <a:moveTo>
                    <a:pt x="13681" y="1"/>
                  </a:moveTo>
                  <a:lnTo>
                    <a:pt x="13681" y="1"/>
                  </a:lnTo>
                  <a:cubicBezTo>
                    <a:pt x="13681" y="1"/>
                    <a:pt x="13478" y="41"/>
                    <a:pt x="13133" y="122"/>
                  </a:cubicBezTo>
                  <a:cubicBezTo>
                    <a:pt x="12767" y="204"/>
                    <a:pt x="12280" y="325"/>
                    <a:pt x="11692" y="467"/>
                  </a:cubicBezTo>
                  <a:cubicBezTo>
                    <a:pt x="10453" y="772"/>
                    <a:pt x="8748" y="1178"/>
                    <a:pt x="6861" y="1564"/>
                  </a:cubicBezTo>
                  <a:cubicBezTo>
                    <a:pt x="4993" y="1969"/>
                    <a:pt x="3268" y="2294"/>
                    <a:pt x="2030" y="2497"/>
                  </a:cubicBezTo>
                  <a:cubicBezTo>
                    <a:pt x="1421" y="2619"/>
                    <a:pt x="934" y="2700"/>
                    <a:pt x="548" y="2761"/>
                  </a:cubicBezTo>
                  <a:cubicBezTo>
                    <a:pt x="203" y="2822"/>
                    <a:pt x="0" y="2863"/>
                    <a:pt x="20" y="2883"/>
                  </a:cubicBezTo>
                  <a:cubicBezTo>
                    <a:pt x="20" y="2883"/>
                    <a:pt x="203" y="2863"/>
                    <a:pt x="568" y="2822"/>
                  </a:cubicBezTo>
                  <a:cubicBezTo>
                    <a:pt x="914" y="2781"/>
                    <a:pt x="1421" y="2720"/>
                    <a:pt x="2050" y="2619"/>
                  </a:cubicBezTo>
                  <a:cubicBezTo>
                    <a:pt x="3288" y="2436"/>
                    <a:pt x="5014" y="2132"/>
                    <a:pt x="6901" y="1746"/>
                  </a:cubicBezTo>
                  <a:cubicBezTo>
                    <a:pt x="8789" y="1340"/>
                    <a:pt x="10494" y="934"/>
                    <a:pt x="11712" y="589"/>
                  </a:cubicBezTo>
                  <a:cubicBezTo>
                    <a:pt x="12321" y="427"/>
                    <a:pt x="12808" y="285"/>
                    <a:pt x="13153" y="183"/>
                  </a:cubicBezTo>
                  <a:cubicBezTo>
                    <a:pt x="13498" y="82"/>
                    <a:pt x="13681" y="21"/>
                    <a:pt x="13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7101092" y="1847384"/>
              <a:ext cx="239550" cy="269000"/>
            </a:xfrm>
            <a:custGeom>
              <a:rect b="b" l="l" r="r" t="t"/>
              <a:pathLst>
                <a:path extrusionOk="0" h="10760" w="9582">
                  <a:moveTo>
                    <a:pt x="9540" y="1"/>
                  </a:moveTo>
                  <a:cubicBezTo>
                    <a:pt x="9502" y="1"/>
                    <a:pt x="7338" y="2368"/>
                    <a:pt x="4730" y="5319"/>
                  </a:cubicBezTo>
                  <a:cubicBezTo>
                    <a:pt x="2112" y="8303"/>
                    <a:pt x="1" y="10738"/>
                    <a:pt x="42" y="10759"/>
                  </a:cubicBezTo>
                  <a:cubicBezTo>
                    <a:pt x="42" y="10759"/>
                    <a:pt x="42" y="10759"/>
                    <a:pt x="43" y="10759"/>
                  </a:cubicBezTo>
                  <a:cubicBezTo>
                    <a:pt x="118" y="10759"/>
                    <a:pt x="2256" y="8399"/>
                    <a:pt x="4852" y="5441"/>
                  </a:cubicBezTo>
                  <a:cubicBezTo>
                    <a:pt x="7491" y="2477"/>
                    <a:pt x="9581" y="42"/>
                    <a:pt x="9541" y="1"/>
                  </a:cubicBezTo>
                  <a:cubicBezTo>
                    <a:pt x="9541" y="1"/>
                    <a:pt x="9541" y="1"/>
                    <a:pt x="9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7172642" y="2052584"/>
              <a:ext cx="7650" cy="6700"/>
            </a:xfrm>
            <a:custGeom>
              <a:rect b="b" l="l" r="r" t="t"/>
              <a:pathLst>
                <a:path extrusionOk="0" h="268" w="306">
                  <a:moveTo>
                    <a:pt x="142" y="1"/>
                  </a:moveTo>
                  <a:cubicBezTo>
                    <a:pt x="121" y="1"/>
                    <a:pt x="100" y="5"/>
                    <a:pt x="82" y="14"/>
                  </a:cubicBezTo>
                  <a:lnTo>
                    <a:pt x="82" y="34"/>
                  </a:lnTo>
                  <a:cubicBezTo>
                    <a:pt x="1" y="95"/>
                    <a:pt x="21" y="237"/>
                    <a:pt x="102" y="257"/>
                  </a:cubicBezTo>
                  <a:cubicBezTo>
                    <a:pt x="121" y="264"/>
                    <a:pt x="139" y="268"/>
                    <a:pt x="157" y="268"/>
                  </a:cubicBezTo>
                  <a:cubicBezTo>
                    <a:pt x="237" y="268"/>
                    <a:pt x="305" y="198"/>
                    <a:pt x="305" y="115"/>
                  </a:cubicBezTo>
                  <a:cubicBezTo>
                    <a:pt x="305" y="52"/>
                    <a:pt x="219"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4"/>
            <p:cNvSpPr/>
            <p:nvPr/>
          </p:nvSpPr>
          <p:spPr>
            <a:xfrm>
              <a:off x="6960042" y="2190334"/>
              <a:ext cx="8050" cy="6975"/>
            </a:xfrm>
            <a:custGeom>
              <a:rect b="b" l="l" r="r" t="t"/>
              <a:pathLst>
                <a:path extrusionOk="0" h="279" w="322">
                  <a:moveTo>
                    <a:pt x="175" y="0"/>
                  </a:moveTo>
                  <a:cubicBezTo>
                    <a:pt x="149" y="0"/>
                    <a:pt x="124" y="8"/>
                    <a:pt x="102" y="25"/>
                  </a:cubicBezTo>
                  <a:lnTo>
                    <a:pt x="81" y="25"/>
                  </a:lnTo>
                  <a:cubicBezTo>
                    <a:pt x="0" y="85"/>
                    <a:pt x="21" y="227"/>
                    <a:pt x="122" y="268"/>
                  </a:cubicBezTo>
                  <a:cubicBezTo>
                    <a:pt x="137" y="275"/>
                    <a:pt x="153" y="279"/>
                    <a:pt x="169" y="279"/>
                  </a:cubicBezTo>
                  <a:cubicBezTo>
                    <a:pt x="242" y="279"/>
                    <a:pt x="321" y="209"/>
                    <a:pt x="305" y="126"/>
                  </a:cubicBezTo>
                  <a:cubicBezTo>
                    <a:pt x="305" y="52"/>
                    <a:pt x="241" y="0"/>
                    <a:pt x="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7062542" y="2167484"/>
              <a:ext cx="7625" cy="7000"/>
            </a:xfrm>
            <a:custGeom>
              <a:rect b="b" l="l" r="r" t="t"/>
              <a:pathLst>
                <a:path extrusionOk="0" h="280" w="305">
                  <a:moveTo>
                    <a:pt x="155" y="1"/>
                  </a:moveTo>
                  <a:cubicBezTo>
                    <a:pt x="129" y="1"/>
                    <a:pt x="104" y="8"/>
                    <a:pt x="82" y="25"/>
                  </a:cubicBezTo>
                  <a:lnTo>
                    <a:pt x="61" y="25"/>
                  </a:lnTo>
                  <a:cubicBezTo>
                    <a:pt x="0" y="86"/>
                    <a:pt x="21" y="228"/>
                    <a:pt x="102" y="269"/>
                  </a:cubicBezTo>
                  <a:cubicBezTo>
                    <a:pt x="116" y="276"/>
                    <a:pt x="132" y="279"/>
                    <a:pt x="149" y="279"/>
                  </a:cubicBezTo>
                  <a:cubicBezTo>
                    <a:pt x="223" y="279"/>
                    <a:pt x="305" y="210"/>
                    <a:pt x="305" y="127"/>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4"/>
            <p:cNvSpPr/>
            <p:nvPr/>
          </p:nvSpPr>
          <p:spPr>
            <a:xfrm>
              <a:off x="7230492" y="1987434"/>
              <a:ext cx="8050" cy="6900"/>
            </a:xfrm>
            <a:custGeom>
              <a:rect b="b" l="l" r="r" t="t"/>
              <a:pathLst>
                <a:path extrusionOk="0" h="276" w="322">
                  <a:moveTo>
                    <a:pt x="167" y="0"/>
                  </a:moveTo>
                  <a:cubicBezTo>
                    <a:pt x="144" y="0"/>
                    <a:pt x="122" y="7"/>
                    <a:pt x="102" y="21"/>
                  </a:cubicBezTo>
                  <a:lnTo>
                    <a:pt x="82" y="21"/>
                  </a:lnTo>
                  <a:cubicBezTo>
                    <a:pt x="1" y="82"/>
                    <a:pt x="21" y="224"/>
                    <a:pt x="123" y="265"/>
                  </a:cubicBezTo>
                  <a:cubicBezTo>
                    <a:pt x="137" y="272"/>
                    <a:pt x="153" y="276"/>
                    <a:pt x="169" y="276"/>
                  </a:cubicBezTo>
                  <a:cubicBezTo>
                    <a:pt x="243" y="276"/>
                    <a:pt x="322" y="206"/>
                    <a:pt x="305" y="123"/>
                  </a:cubicBezTo>
                  <a:cubicBezTo>
                    <a:pt x="305" y="62"/>
                    <a:pt x="236"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4"/>
            <p:cNvSpPr/>
            <p:nvPr/>
          </p:nvSpPr>
          <p:spPr>
            <a:xfrm>
              <a:off x="7291392" y="1918634"/>
              <a:ext cx="7650" cy="7025"/>
            </a:xfrm>
            <a:custGeom>
              <a:rect b="b" l="l" r="r" t="t"/>
              <a:pathLst>
                <a:path extrusionOk="0" h="281" w="306">
                  <a:moveTo>
                    <a:pt x="140" y="0"/>
                  </a:moveTo>
                  <a:cubicBezTo>
                    <a:pt x="119" y="0"/>
                    <a:pt x="99" y="4"/>
                    <a:pt x="82" y="13"/>
                  </a:cubicBezTo>
                  <a:lnTo>
                    <a:pt x="82" y="33"/>
                  </a:lnTo>
                  <a:cubicBezTo>
                    <a:pt x="1" y="94"/>
                    <a:pt x="21" y="236"/>
                    <a:pt x="102" y="277"/>
                  </a:cubicBezTo>
                  <a:cubicBezTo>
                    <a:pt x="113" y="279"/>
                    <a:pt x="124" y="280"/>
                    <a:pt x="134" y="280"/>
                  </a:cubicBezTo>
                  <a:cubicBezTo>
                    <a:pt x="224" y="280"/>
                    <a:pt x="305" y="207"/>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4"/>
            <p:cNvSpPr/>
            <p:nvPr/>
          </p:nvSpPr>
          <p:spPr>
            <a:xfrm>
              <a:off x="6810342" y="2110834"/>
              <a:ext cx="240550" cy="44175"/>
            </a:xfrm>
            <a:custGeom>
              <a:rect b="b" l="l" r="r" t="t"/>
              <a:pathLst>
                <a:path extrusionOk="0" h="1767" w="9622">
                  <a:moveTo>
                    <a:pt x="8904" y="1"/>
                  </a:moveTo>
                  <a:cubicBezTo>
                    <a:pt x="8055" y="1"/>
                    <a:pt x="6497" y="159"/>
                    <a:pt x="4730" y="444"/>
                  </a:cubicBezTo>
                  <a:cubicBezTo>
                    <a:pt x="2111" y="870"/>
                    <a:pt x="0" y="1418"/>
                    <a:pt x="41" y="1662"/>
                  </a:cubicBezTo>
                  <a:cubicBezTo>
                    <a:pt x="54" y="1733"/>
                    <a:pt x="280" y="1767"/>
                    <a:pt x="667" y="1767"/>
                  </a:cubicBezTo>
                  <a:cubicBezTo>
                    <a:pt x="1502" y="1767"/>
                    <a:pt x="3083" y="1608"/>
                    <a:pt x="4872" y="1317"/>
                  </a:cubicBezTo>
                  <a:cubicBezTo>
                    <a:pt x="7511" y="891"/>
                    <a:pt x="9622" y="343"/>
                    <a:pt x="9581" y="119"/>
                  </a:cubicBezTo>
                  <a:cubicBezTo>
                    <a:pt x="9568" y="39"/>
                    <a:pt x="9322" y="1"/>
                    <a:pt x="8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4"/>
            <p:cNvSpPr/>
            <p:nvPr/>
          </p:nvSpPr>
          <p:spPr>
            <a:xfrm>
              <a:off x="6871742" y="2206059"/>
              <a:ext cx="8050" cy="6975"/>
            </a:xfrm>
            <a:custGeom>
              <a:rect b="b" l="l" r="r" t="t"/>
              <a:pathLst>
                <a:path extrusionOk="0" h="279" w="322">
                  <a:moveTo>
                    <a:pt x="158" y="0"/>
                  </a:moveTo>
                  <a:cubicBezTo>
                    <a:pt x="131" y="0"/>
                    <a:pt x="104" y="8"/>
                    <a:pt x="82" y="25"/>
                  </a:cubicBezTo>
                  <a:cubicBezTo>
                    <a:pt x="0" y="86"/>
                    <a:pt x="21" y="228"/>
                    <a:pt x="102" y="268"/>
                  </a:cubicBezTo>
                  <a:cubicBezTo>
                    <a:pt x="120" y="276"/>
                    <a:pt x="139" y="279"/>
                    <a:pt x="158" y="279"/>
                  </a:cubicBezTo>
                  <a:cubicBezTo>
                    <a:pt x="243" y="279"/>
                    <a:pt x="322" y="209"/>
                    <a:pt x="305" y="126"/>
                  </a:cubicBezTo>
                  <a:cubicBezTo>
                    <a:pt x="305" y="53"/>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4"/>
            <p:cNvSpPr/>
            <p:nvPr/>
          </p:nvSpPr>
          <p:spPr>
            <a:xfrm>
              <a:off x="6684992" y="2126009"/>
              <a:ext cx="129950" cy="236975"/>
            </a:xfrm>
            <a:custGeom>
              <a:rect b="b" l="l" r="r" t="t"/>
              <a:pathLst>
                <a:path extrusionOk="0" h="9479" w="5198">
                  <a:moveTo>
                    <a:pt x="1120" y="1"/>
                  </a:moveTo>
                  <a:cubicBezTo>
                    <a:pt x="739" y="1"/>
                    <a:pt x="360" y="65"/>
                    <a:pt x="1" y="202"/>
                  </a:cubicBezTo>
                  <a:lnTo>
                    <a:pt x="1198" y="9478"/>
                  </a:lnTo>
                  <a:cubicBezTo>
                    <a:pt x="2498" y="8951"/>
                    <a:pt x="4406" y="7022"/>
                    <a:pt x="4791" y="5581"/>
                  </a:cubicBezTo>
                  <a:cubicBezTo>
                    <a:pt x="5197" y="4160"/>
                    <a:pt x="4954" y="2516"/>
                    <a:pt x="4000" y="1380"/>
                  </a:cubicBezTo>
                  <a:cubicBezTo>
                    <a:pt x="3309" y="523"/>
                    <a:pt x="2206"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4"/>
            <p:cNvSpPr/>
            <p:nvPr/>
          </p:nvSpPr>
          <p:spPr>
            <a:xfrm>
              <a:off x="7299017" y="1622559"/>
              <a:ext cx="211625" cy="224875"/>
            </a:xfrm>
            <a:custGeom>
              <a:rect b="b" l="l" r="r" t="t"/>
              <a:pathLst>
                <a:path extrusionOk="0" h="8995" w="8465">
                  <a:moveTo>
                    <a:pt x="6154" y="1"/>
                  </a:moveTo>
                  <a:cubicBezTo>
                    <a:pt x="5992" y="1"/>
                    <a:pt x="5823" y="51"/>
                    <a:pt x="5683" y="144"/>
                  </a:cubicBezTo>
                  <a:cubicBezTo>
                    <a:pt x="5399" y="327"/>
                    <a:pt x="5217" y="652"/>
                    <a:pt x="5054" y="956"/>
                  </a:cubicBezTo>
                  <a:lnTo>
                    <a:pt x="3024" y="4772"/>
                  </a:lnTo>
                  <a:cubicBezTo>
                    <a:pt x="2415" y="3838"/>
                    <a:pt x="1827" y="2905"/>
                    <a:pt x="1218" y="1951"/>
                  </a:cubicBezTo>
                  <a:cubicBezTo>
                    <a:pt x="1050" y="1690"/>
                    <a:pt x="814" y="1395"/>
                    <a:pt x="526" y="1395"/>
                  </a:cubicBezTo>
                  <a:cubicBezTo>
                    <a:pt x="500" y="1395"/>
                    <a:pt x="473" y="1398"/>
                    <a:pt x="447" y="1403"/>
                  </a:cubicBezTo>
                  <a:cubicBezTo>
                    <a:pt x="183" y="1443"/>
                    <a:pt x="0" y="1728"/>
                    <a:pt x="0" y="1991"/>
                  </a:cubicBezTo>
                  <a:cubicBezTo>
                    <a:pt x="0" y="2276"/>
                    <a:pt x="102" y="2519"/>
                    <a:pt x="223" y="2783"/>
                  </a:cubicBezTo>
                  <a:cubicBezTo>
                    <a:pt x="751" y="3879"/>
                    <a:pt x="1705" y="6416"/>
                    <a:pt x="1705" y="6416"/>
                  </a:cubicBezTo>
                  <a:lnTo>
                    <a:pt x="6881" y="8994"/>
                  </a:lnTo>
                  <a:cubicBezTo>
                    <a:pt x="7287" y="8405"/>
                    <a:pt x="7713" y="7817"/>
                    <a:pt x="8018" y="7147"/>
                  </a:cubicBezTo>
                  <a:cubicBezTo>
                    <a:pt x="8302" y="6477"/>
                    <a:pt x="8464" y="5746"/>
                    <a:pt x="8322" y="5016"/>
                  </a:cubicBezTo>
                  <a:cubicBezTo>
                    <a:pt x="8180" y="4305"/>
                    <a:pt x="7713" y="3635"/>
                    <a:pt x="7043" y="3392"/>
                  </a:cubicBezTo>
                  <a:cubicBezTo>
                    <a:pt x="6859" y="3321"/>
                    <a:pt x="6662" y="3287"/>
                    <a:pt x="6465" y="3287"/>
                  </a:cubicBezTo>
                  <a:cubicBezTo>
                    <a:pt x="5925" y="3287"/>
                    <a:pt x="5388" y="3545"/>
                    <a:pt x="5135" y="4021"/>
                  </a:cubicBezTo>
                  <a:cubicBezTo>
                    <a:pt x="5602" y="3108"/>
                    <a:pt x="6049" y="2194"/>
                    <a:pt x="6516" y="1281"/>
                  </a:cubicBezTo>
                  <a:cubicBezTo>
                    <a:pt x="6678" y="956"/>
                    <a:pt x="6840" y="530"/>
                    <a:pt x="6637" y="226"/>
                  </a:cubicBezTo>
                  <a:cubicBezTo>
                    <a:pt x="6527" y="71"/>
                    <a:pt x="6346" y="1"/>
                    <a:pt x="6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4"/>
            <p:cNvSpPr/>
            <p:nvPr/>
          </p:nvSpPr>
          <p:spPr>
            <a:xfrm>
              <a:off x="6707342" y="2125984"/>
              <a:ext cx="64450" cy="232425"/>
            </a:xfrm>
            <a:custGeom>
              <a:rect b="b" l="l" r="r" t="t"/>
              <a:pathLst>
                <a:path extrusionOk="0" h="9297" w="2578">
                  <a:moveTo>
                    <a:pt x="0" y="0"/>
                  </a:moveTo>
                  <a:cubicBezTo>
                    <a:pt x="0" y="21"/>
                    <a:pt x="162" y="41"/>
                    <a:pt x="386" y="183"/>
                  </a:cubicBezTo>
                  <a:cubicBezTo>
                    <a:pt x="629" y="325"/>
                    <a:pt x="893" y="609"/>
                    <a:pt x="1157" y="1015"/>
                  </a:cubicBezTo>
                  <a:cubicBezTo>
                    <a:pt x="1685" y="1827"/>
                    <a:pt x="2253" y="3086"/>
                    <a:pt x="2355" y="4567"/>
                  </a:cubicBezTo>
                  <a:cubicBezTo>
                    <a:pt x="2395" y="5298"/>
                    <a:pt x="2334" y="6009"/>
                    <a:pt x="2131" y="6617"/>
                  </a:cubicBezTo>
                  <a:cubicBezTo>
                    <a:pt x="1949" y="7226"/>
                    <a:pt x="1644" y="7734"/>
                    <a:pt x="1360" y="8119"/>
                  </a:cubicBezTo>
                  <a:cubicBezTo>
                    <a:pt x="771" y="8891"/>
                    <a:pt x="284" y="9256"/>
                    <a:pt x="304" y="9297"/>
                  </a:cubicBezTo>
                  <a:cubicBezTo>
                    <a:pt x="304" y="9297"/>
                    <a:pt x="426" y="9216"/>
                    <a:pt x="650" y="9033"/>
                  </a:cubicBezTo>
                  <a:cubicBezTo>
                    <a:pt x="853" y="8850"/>
                    <a:pt x="1137" y="8586"/>
                    <a:pt x="1461" y="8201"/>
                  </a:cubicBezTo>
                  <a:cubicBezTo>
                    <a:pt x="1766" y="7815"/>
                    <a:pt x="2091" y="7308"/>
                    <a:pt x="2294" y="6678"/>
                  </a:cubicBezTo>
                  <a:cubicBezTo>
                    <a:pt x="2517" y="6049"/>
                    <a:pt x="2578" y="5318"/>
                    <a:pt x="2517" y="4567"/>
                  </a:cubicBezTo>
                  <a:cubicBezTo>
                    <a:pt x="2415" y="3045"/>
                    <a:pt x="1827" y="1746"/>
                    <a:pt x="1258" y="954"/>
                  </a:cubicBezTo>
                  <a:cubicBezTo>
                    <a:pt x="974" y="548"/>
                    <a:pt x="690" y="244"/>
                    <a:pt x="426" y="122"/>
                  </a:cubicBezTo>
                  <a:cubicBezTo>
                    <a:pt x="304" y="61"/>
                    <a:pt x="203" y="21"/>
                    <a:pt x="122" y="21"/>
                  </a:cubicBezTo>
                  <a:cubicBezTo>
                    <a:pt x="41"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4"/>
            <p:cNvSpPr/>
            <p:nvPr/>
          </p:nvSpPr>
          <p:spPr>
            <a:xfrm>
              <a:off x="7292417" y="1766259"/>
              <a:ext cx="185225" cy="130800"/>
            </a:xfrm>
            <a:custGeom>
              <a:rect b="b" l="l" r="r" t="t"/>
              <a:pathLst>
                <a:path extrusionOk="0" h="5232" w="7409">
                  <a:moveTo>
                    <a:pt x="1817" y="1"/>
                  </a:moveTo>
                  <a:cubicBezTo>
                    <a:pt x="1642" y="1"/>
                    <a:pt x="1468" y="19"/>
                    <a:pt x="1299" y="59"/>
                  </a:cubicBezTo>
                  <a:cubicBezTo>
                    <a:pt x="771" y="161"/>
                    <a:pt x="284" y="526"/>
                    <a:pt x="142" y="1034"/>
                  </a:cubicBezTo>
                  <a:cubicBezTo>
                    <a:pt x="0" y="1541"/>
                    <a:pt x="81" y="2170"/>
                    <a:pt x="569" y="2495"/>
                  </a:cubicBezTo>
                  <a:cubicBezTo>
                    <a:pt x="2274" y="3551"/>
                    <a:pt x="3167" y="4038"/>
                    <a:pt x="4993" y="4890"/>
                  </a:cubicBezTo>
                  <a:cubicBezTo>
                    <a:pt x="5364" y="5069"/>
                    <a:pt x="5798" y="5232"/>
                    <a:pt x="6206" y="5232"/>
                  </a:cubicBezTo>
                  <a:cubicBezTo>
                    <a:pt x="6447" y="5232"/>
                    <a:pt x="6678" y="5175"/>
                    <a:pt x="6881" y="5032"/>
                  </a:cubicBezTo>
                  <a:cubicBezTo>
                    <a:pt x="7287" y="4768"/>
                    <a:pt x="7409" y="4220"/>
                    <a:pt x="7307" y="3733"/>
                  </a:cubicBezTo>
                  <a:cubicBezTo>
                    <a:pt x="7206" y="3266"/>
                    <a:pt x="6901" y="2860"/>
                    <a:pt x="6577" y="2495"/>
                  </a:cubicBezTo>
                  <a:cubicBezTo>
                    <a:pt x="5602" y="1399"/>
                    <a:pt x="4283" y="567"/>
                    <a:pt x="2862" y="181"/>
                  </a:cubicBezTo>
                  <a:cubicBezTo>
                    <a:pt x="2524" y="73"/>
                    <a:pt x="2168" y="1"/>
                    <a:pt x="18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4"/>
            <p:cNvSpPr/>
            <p:nvPr/>
          </p:nvSpPr>
          <p:spPr>
            <a:xfrm>
              <a:off x="7298492" y="1787484"/>
              <a:ext cx="171550" cy="88875"/>
            </a:xfrm>
            <a:custGeom>
              <a:rect b="b" l="l" r="r" t="t"/>
              <a:pathLst>
                <a:path extrusionOk="0" h="3555" w="6862">
                  <a:moveTo>
                    <a:pt x="1337" y="0"/>
                  </a:moveTo>
                  <a:cubicBezTo>
                    <a:pt x="1290" y="0"/>
                    <a:pt x="1244" y="1"/>
                    <a:pt x="1198" y="2"/>
                  </a:cubicBezTo>
                  <a:cubicBezTo>
                    <a:pt x="813" y="22"/>
                    <a:pt x="528" y="63"/>
                    <a:pt x="326" y="103"/>
                  </a:cubicBezTo>
                  <a:cubicBezTo>
                    <a:pt x="102" y="144"/>
                    <a:pt x="1" y="164"/>
                    <a:pt x="1" y="185"/>
                  </a:cubicBezTo>
                  <a:cubicBezTo>
                    <a:pt x="1" y="187"/>
                    <a:pt x="7" y="188"/>
                    <a:pt x="18" y="188"/>
                  </a:cubicBezTo>
                  <a:cubicBezTo>
                    <a:pt x="108" y="188"/>
                    <a:pt x="549" y="124"/>
                    <a:pt x="1198" y="124"/>
                  </a:cubicBezTo>
                  <a:cubicBezTo>
                    <a:pt x="1929" y="124"/>
                    <a:pt x="2944" y="286"/>
                    <a:pt x="3959" y="773"/>
                  </a:cubicBezTo>
                  <a:cubicBezTo>
                    <a:pt x="4953" y="1281"/>
                    <a:pt x="5704" y="1991"/>
                    <a:pt x="6171" y="2580"/>
                  </a:cubicBezTo>
                  <a:cubicBezTo>
                    <a:pt x="6608" y="3135"/>
                    <a:pt x="6811" y="3555"/>
                    <a:pt x="6839" y="3555"/>
                  </a:cubicBezTo>
                  <a:cubicBezTo>
                    <a:pt x="6840" y="3555"/>
                    <a:pt x="6841" y="3554"/>
                    <a:pt x="6841" y="3554"/>
                  </a:cubicBezTo>
                  <a:cubicBezTo>
                    <a:pt x="6861" y="3554"/>
                    <a:pt x="6821" y="3432"/>
                    <a:pt x="6719" y="3250"/>
                  </a:cubicBezTo>
                  <a:cubicBezTo>
                    <a:pt x="6638" y="3067"/>
                    <a:pt x="6476" y="2803"/>
                    <a:pt x="6252" y="2499"/>
                  </a:cubicBezTo>
                  <a:cubicBezTo>
                    <a:pt x="5826" y="1890"/>
                    <a:pt x="5075" y="1139"/>
                    <a:pt x="4040" y="631"/>
                  </a:cubicBezTo>
                  <a:cubicBezTo>
                    <a:pt x="3067" y="154"/>
                    <a:pt x="2076" y="0"/>
                    <a:pt x="1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4"/>
            <p:cNvSpPr/>
            <p:nvPr/>
          </p:nvSpPr>
          <p:spPr>
            <a:xfrm>
              <a:off x="6292742" y="2757484"/>
              <a:ext cx="342050" cy="57000"/>
            </a:xfrm>
            <a:custGeom>
              <a:rect b="b" l="l" r="r" t="t"/>
              <a:pathLst>
                <a:path extrusionOk="0" h="2280" w="13682">
                  <a:moveTo>
                    <a:pt x="13539" y="1"/>
                  </a:moveTo>
                  <a:cubicBezTo>
                    <a:pt x="13312" y="1"/>
                    <a:pt x="12625" y="229"/>
                    <a:pt x="11631" y="498"/>
                  </a:cubicBezTo>
                  <a:cubicBezTo>
                    <a:pt x="11043" y="681"/>
                    <a:pt x="10332" y="843"/>
                    <a:pt x="9520" y="1006"/>
                  </a:cubicBezTo>
                  <a:cubicBezTo>
                    <a:pt x="8729" y="1148"/>
                    <a:pt x="7836" y="1290"/>
                    <a:pt x="6902" y="1351"/>
                  </a:cubicBezTo>
                  <a:cubicBezTo>
                    <a:pt x="6343" y="1398"/>
                    <a:pt x="5805" y="1418"/>
                    <a:pt x="5292" y="1418"/>
                  </a:cubicBezTo>
                  <a:cubicBezTo>
                    <a:pt x="4930" y="1418"/>
                    <a:pt x="4579" y="1408"/>
                    <a:pt x="4243" y="1391"/>
                  </a:cubicBezTo>
                  <a:cubicBezTo>
                    <a:pt x="3431" y="1351"/>
                    <a:pt x="2700" y="1290"/>
                    <a:pt x="2071" y="1208"/>
                  </a:cubicBezTo>
                  <a:cubicBezTo>
                    <a:pt x="1154" y="1101"/>
                    <a:pt x="490" y="983"/>
                    <a:pt x="201" y="983"/>
                  </a:cubicBezTo>
                  <a:cubicBezTo>
                    <a:pt x="106" y="983"/>
                    <a:pt x="51" y="996"/>
                    <a:pt x="41" y="1026"/>
                  </a:cubicBezTo>
                  <a:cubicBezTo>
                    <a:pt x="1" y="1148"/>
                    <a:pt x="711" y="1513"/>
                    <a:pt x="1970" y="1817"/>
                  </a:cubicBezTo>
                  <a:cubicBezTo>
                    <a:pt x="2579" y="1980"/>
                    <a:pt x="3330" y="2122"/>
                    <a:pt x="4182" y="2203"/>
                  </a:cubicBezTo>
                  <a:cubicBezTo>
                    <a:pt x="4698" y="2252"/>
                    <a:pt x="5244" y="2279"/>
                    <a:pt x="5816" y="2279"/>
                  </a:cubicBezTo>
                  <a:cubicBezTo>
                    <a:pt x="6188" y="2279"/>
                    <a:pt x="6571" y="2268"/>
                    <a:pt x="6963" y="2244"/>
                  </a:cubicBezTo>
                  <a:cubicBezTo>
                    <a:pt x="7937" y="2162"/>
                    <a:pt x="8871" y="2000"/>
                    <a:pt x="9703" y="1797"/>
                  </a:cubicBezTo>
                  <a:cubicBezTo>
                    <a:pt x="10515" y="1594"/>
                    <a:pt x="11246" y="1351"/>
                    <a:pt x="11834" y="1087"/>
                  </a:cubicBezTo>
                  <a:cubicBezTo>
                    <a:pt x="13032" y="600"/>
                    <a:pt x="13681" y="133"/>
                    <a:pt x="13621" y="31"/>
                  </a:cubicBezTo>
                  <a:cubicBezTo>
                    <a:pt x="13614" y="11"/>
                    <a:pt x="13586" y="1"/>
                    <a:pt x="1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4"/>
            <p:cNvSpPr/>
            <p:nvPr/>
          </p:nvSpPr>
          <p:spPr>
            <a:xfrm>
              <a:off x="6314067" y="2803759"/>
              <a:ext cx="309550" cy="43525"/>
            </a:xfrm>
            <a:custGeom>
              <a:rect b="b" l="l" r="r" t="t"/>
              <a:pathLst>
                <a:path extrusionOk="0" h="1741" w="12382">
                  <a:moveTo>
                    <a:pt x="12174" y="1"/>
                  </a:moveTo>
                  <a:cubicBezTo>
                    <a:pt x="11532" y="1"/>
                    <a:pt x="9131" y="608"/>
                    <a:pt x="6211" y="819"/>
                  </a:cubicBezTo>
                  <a:cubicBezTo>
                    <a:pt x="5297" y="890"/>
                    <a:pt x="4430" y="913"/>
                    <a:pt x="3650" y="913"/>
                  </a:cubicBezTo>
                  <a:cubicBezTo>
                    <a:pt x="2318" y="913"/>
                    <a:pt x="1241" y="847"/>
                    <a:pt x="615" y="847"/>
                  </a:cubicBezTo>
                  <a:cubicBezTo>
                    <a:pt x="248" y="847"/>
                    <a:pt x="37" y="870"/>
                    <a:pt x="21" y="941"/>
                  </a:cubicBezTo>
                  <a:cubicBezTo>
                    <a:pt x="0" y="1042"/>
                    <a:pt x="670" y="1306"/>
                    <a:pt x="1807" y="1489"/>
                  </a:cubicBezTo>
                  <a:cubicBezTo>
                    <a:pt x="2616" y="1636"/>
                    <a:pt x="3681" y="1740"/>
                    <a:pt x="4870" y="1740"/>
                  </a:cubicBezTo>
                  <a:cubicBezTo>
                    <a:pt x="5322" y="1740"/>
                    <a:pt x="5792" y="1725"/>
                    <a:pt x="6272" y="1692"/>
                  </a:cubicBezTo>
                  <a:cubicBezTo>
                    <a:pt x="8018" y="1570"/>
                    <a:pt x="9581" y="1225"/>
                    <a:pt x="10657" y="860"/>
                  </a:cubicBezTo>
                  <a:cubicBezTo>
                    <a:pt x="11753" y="494"/>
                    <a:pt x="12382" y="149"/>
                    <a:pt x="12341" y="48"/>
                  </a:cubicBezTo>
                  <a:cubicBezTo>
                    <a:pt x="12330" y="15"/>
                    <a:pt x="12273" y="1"/>
                    <a:pt x="12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4"/>
            <p:cNvSpPr/>
            <p:nvPr/>
          </p:nvSpPr>
          <p:spPr>
            <a:xfrm>
              <a:off x="6036992" y="1546884"/>
              <a:ext cx="688625" cy="521400"/>
            </a:xfrm>
            <a:custGeom>
              <a:rect b="b" l="l" r="r" t="t"/>
              <a:pathLst>
                <a:path extrusionOk="0" h="20856" w="27545">
                  <a:moveTo>
                    <a:pt x="15526" y="1"/>
                  </a:moveTo>
                  <a:cubicBezTo>
                    <a:pt x="14195" y="1"/>
                    <a:pt x="12742" y="161"/>
                    <a:pt x="11165" y="512"/>
                  </a:cubicBezTo>
                  <a:cubicBezTo>
                    <a:pt x="11165" y="512"/>
                    <a:pt x="1" y="2583"/>
                    <a:pt x="143" y="12569"/>
                  </a:cubicBezTo>
                  <a:cubicBezTo>
                    <a:pt x="243" y="19600"/>
                    <a:pt x="4961" y="20856"/>
                    <a:pt x="8701" y="20856"/>
                  </a:cubicBezTo>
                  <a:cubicBezTo>
                    <a:pt x="10273" y="20856"/>
                    <a:pt x="11673" y="20634"/>
                    <a:pt x="12484" y="20526"/>
                  </a:cubicBezTo>
                  <a:cubicBezTo>
                    <a:pt x="13722" y="20384"/>
                    <a:pt x="16219" y="20018"/>
                    <a:pt x="18553" y="19694"/>
                  </a:cubicBezTo>
                  <a:cubicBezTo>
                    <a:pt x="23505" y="18963"/>
                    <a:pt x="27220" y="16547"/>
                    <a:pt x="27504" y="11554"/>
                  </a:cubicBezTo>
                  <a:cubicBezTo>
                    <a:pt x="27545" y="10966"/>
                    <a:pt x="27524" y="10377"/>
                    <a:pt x="27443" y="9788"/>
                  </a:cubicBezTo>
                  <a:cubicBezTo>
                    <a:pt x="26855" y="5292"/>
                    <a:pt x="23188" y="1"/>
                    <a:pt x="15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4"/>
            <p:cNvSpPr/>
            <p:nvPr/>
          </p:nvSpPr>
          <p:spPr>
            <a:xfrm>
              <a:off x="6171467" y="1673459"/>
              <a:ext cx="506975" cy="213950"/>
            </a:xfrm>
            <a:custGeom>
              <a:rect b="b" l="l" r="r" t="t"/>
              <a:pathLst>
                <a:path extrusionOk="0" h="8558" w="20279">
                  <a:moveTo>
                    <a:pt x="17247" y="0"/>
                  </a:moveTo>
                  <a:cubicBezTo>
                    <a:pt x="17062" y="0"/>
                    <a:pt x="16874" y="19"/>
                    <a:pt x="16685" y="57"/>
                  </a:cubicBezTo>
                  <a:lnTo>
                    <a:pt x="2436" y="3081"/>
                  </a:lnTo>
                  <a:cubicBezTo>
                    <a:pt x="955" y="3406"/>
                    <a:pt x="1" y="4867"/>
                    <a:pt x="305" y="6369"/>
                  </a:cubicBezTo>
                  <a:cubicBezTo>
                    <a:pt x="589" y="7665"/>
                    <a:pt x="1742" y="8557"/>
                    <a:pt x="3032" y="8557"/>
                  </a:cubicBezTo>
                  <a:cubicBezTo>
                    <a:pt x="3217" y="8557"/>
                    <a:pt x="3405" y="8539"/>
                    <a:pt x="3593" y="8501"/>
                  </a:cubicBezTo>
                  <a:lnTo>
                    <a:pt x="17842" y="5476"/>
                  </a:lnTo>
                  <a:cubicBezTo>
                    <a:pt x="19324" y="5152"/>
                    <a:pt x="20278" y="3690"/>
                    <a:pt x="19974" y="2188"/>
                  </a:cubicBezTo>
                  <a:cubicBezTo>
                    <a:pt x="19690" y="892"/>
                    <a:pt x="18536" y="0"/>
                    <a:pt x="172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4"/>
            <p:cNvSpPr/>
            <p:nvPr/>
          </p:nvSpPr>
          <p:spPr>
            <a:xfrm>
              <a:off x="6287167" y="1788534"/>
              <a:ext cx="44175" cy="44675"/>
            </a:xfrm>
            <a:custGeom>
              <a:rect b="b" l="l" r="r" t="t"/>
              <a:pathLst>
                <a:path extrusionOk="0" h="1787" w="1767">
                  <a:moveTo>
                    <a:pt x="894" y="1"/>
                  </a:moveTo>
                  <a:cubicBezTo>
                    <a:pt x="386" y="1"/>
                    <a:pt x="1" y="406"/>
                    <a:pt x="1" y="894"/>
                  </a:cubicBezTo>
                  <a:cubicBezTo>
                    <a:pt x="1" y="1381"/>
                    <a:pt x="386" y="1787"/>
                    <a:pt x="894" y="1787"/>
                  </a:cubicBezTo>
                  <a:cubicBezTo>
                    <a:pt x="1381" y="1787"/>
                    <a:pt x="1766" y="1381"/>
                    <a:pt x="1766" y="894"/>
                  </a:cubicBezTo>
                  <a:cubicBezTo>
                    <a:pt x="1766" y="406"/>
                    <a:pt x="1381"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6535817" y="1735759"/>
              <a:ext cx="44675" cy="44175"/>
            </a:xfrm>
            <a:custGeom>
              <a:rect b="b" l="l" r="r" t="t"/>
              <a:pathLst>
                <a:path extrusionOk="0" h="1767" w="1787">
                  <a:moveTo>
                    <a:pt x="894" y="1"/>
                  </a:moveTo>
                  <a:cubicBezTo>
                    <a:pt x="406" y="1"/>
                    <a:pt x="0" y="407"/>
                    <a:pt x="0" y="894"/>
                  </a:cubicBezTo>
                  <a:cubicBezTo>
                    <a:pt x="0" y="1381"/>
                    <a:pt x="406" y="1766"/>
                    <a:pt x="894" y="1766"/>
                  </a:cubicBezTo>
                  <a:cubicBezTo>
                    <a:pt x="1381" y="1766"/>
                    <a:pt x="1787" y="1381"/>
                    <a:pt x="1787" y="894"/>
                  </a:cubicBezTo>
                  <a:cubicBezTo>
                    <a:pt x="1787" y="407"/>
                    <a:pt x="1381"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4"/>
            <p:cNvSpPr/>
            <p:nvPr/>
          </p:nvSpPr>
          <p:spPr>
            <a:xfrm>
              <a:off x="6299342" y="1563234"/>
              <a:ext cx="125875" cy="128400"/>
            </a:xfrm>
            <a:custGeom>
              <a:rect b="b" l="l" r="r" t="t"/>
              <a:pathLst>
                <a:path extrusionOk="0" h="5136" w="5035">
                  <a:moveTo>
                    <a:pt x="305" y="0"/>
                  </a:moveTo>
                  <a:cubicBezTo>
                    <a:pt x="102" y="0"/>
                    <a:pt x="1" y="0"/>
                    <a:pt x="1" y="21"/>
                  </a:cubicBezTo>
                  <a:cubicBezTo>
                    <a:pt x="1" y="41"/>
                    <a:pt x="427" y="41"/>
                    <a:pt x="1076" y="285"/>
                  </a:cubicBezTo>
                  <a:cubicBezTo>
                    <a:pt x="1706" y="508"/>
                    <a:pt x="2518" y="1056"/>
                    <a:pt x="3167" y="1847"/>
                  </a:cubicBezTo>
                  <a:cubicBezTo>
                    <a:pt x="3817" y="2659"/>
                    <a:pt x="4263" y="3492"/>
                    <a:pt x="4547" y="4121"/>
                  </a:cubicBezTo>
                  <a:cubicBezTo>
                    <a:pt x="4832" y="4750"/>
                    <a:pt x="4994" y="5136"/>
                    <a:pt x="5014" y="5136"/>
                  </a:cubicBezTo>
                  <a:cubicBezTo>
                    <a:pt x="5035" y="5136"/>
                    <a:pt x="5014" y="5034"/>
                    <a:pt x="4953" y="4852"/>
                  </a:cubicBezTo>
                  <a:cubicBezTo>
                    <a:pt x="4892" y="4669"/>
                    <a:pt x="4791" y="4405"/>
                    <a:pt x="4669" y="4080"/>
                  </a:cubicBezTo>
                  <a:cubicBezTo>
                    <a:pt x="4405" y="3431"/>
                    <a:pt x="3979" y="2558"/>
                    <a:pt x="3289" y="1746"/>
                  </a:cubicBezTo>
                  <a:cubicBezTo>
                    <a:pt x="2619" y="914"/>
                    <a:pt x="1787" y="366"/>
                    <a:pt x="1117" y="163"/>
                  </a:cubicBezTo>
                  <a:cubicBezTo>
                    <a:pt x="772" y="61"/>
                    <a:pt x="488" y="21"/>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4"/>
            <p:cNvSpPr/>
            <p:nvPr/>
          </p:nvSpPr>
          <p:spPr>
            <a:xfrm>
              <a:off x="6433317" y="1864659"/>
              <a:ext cx="49750" cy="183800"/>
            </a:xfrm>
            <a:custGeom>
              <a:rect b="b" l="l" r="r" t="t"/>
              <a:pathLst>
                <a:path extrusionOk="0" h="7352" w="1990">
                  <a:moveTo>
                    <a:pt x="1523" y="0"/>
                  </a:moveTo>
                  <a:lnTo>
                    <a:pt x="1523" y="0"/>
                  </a:lnTo>
                  <a:cubicBezTo>
                    <a:pt x="1482" y="0"/>
                    <a:pt x="1563" y="447"/>
                    <a:pt x="1665" y="1137"/>
                  </a:cubicBezTo>
                  <a:cubicBezTo>
                    <a:pt x="1786" y="1847"/>
                    <a:pt x="1807" y="2822"/>
                    <a:pt x="1685" y="3897"/>
                  </a:cubicBezTo>
                  <a:cubicBezTo>
                    <a:pt x="1543" y="4953"/>
                    <a:pt x="1096" y="5846"/>
                    <a:pt x="711" y="6435"/>
                  </a:cubicBezTo>
                  <a:cubicBezTo>
                    <a:pt x="325" y="7023"/>
                    <a:pt x="0" y="7328"/>
                    <a:pt x="21" y="7348"/>
                  </a:cubicBezTo>
                  <a:cubicBezTo>
                    <a:pt x="21" y="7350"/>
                    <a:pt x="22" y="7351"/>
                    <a:pt x="24" y="7351"/>
                  </a:cubicBezTo>
                  <a:cubicBezTo>
                    <a:pt x="42" y="7351"/>
                    <a:pt x="137" y="7274"/>
                    <a:pt x="264" y="7165"/>
                  </a:cubicBezTo>
                  <a:cubicBezTo>
                    <a:pt x="406" y="7023"/>
                    <a:pt x="609" y="6800"/>
                    <a:pt x="812" y="6516"/>
                  </a:cubicBezTo>
                  <a:cubicBezTo>
                    <a:pt x="1238" y="5927"/>
                    <a:pt x="1705" y="5014"/>
                    <a:pt x="1868" y="3918"/>
                  </a:cubicBezTo>
                  <a:cubicBezTo>
                    <a:pt x="1989" y="2822"/>
                    <a:pt x="1929" y="1827"/>
                    <a:pt x="1786" y="1117"/>
                  </a:cubicBezTo>
                  <a:cubicBezTo>
                    <a:pt x="1726" y="771"/>
                    <a:pt x="1665" y="487"/>
                    <a:pt x="1604" y="284"/>
                  </a:cubicBezTo>
                  <a:cubicBezTo>
                    <a:pt x="1563" y="102"/>
                    <a:pt x="1523" y="0"/>
                    <a:pt x="15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4"/>
            <p:cNvSpPr/>
            <p:nvPr/>
          </p:nvSpPr>
          <p:spPr>
            <a:xfrm>
              <a:off x="6174517" y="1906284"/>
              <a:ext cx="518625" cy="162900"/>
            </a:xfrm>
            <a:custGeom>
              <a:rect b="b" l="l" r="r" t="t"/>
              <a:pathLst>
                <a:path extrusionOk="0" h="6516" w="20745">
                  <a:moveTo>
                    <a:pt x="15644" y="0"/>
                  </a:moveTo>
                  <a:cubicBezTo>
                    <a:pt x="14369" y="0"/>
                    <a:pt x="13088" y="158"/>
                    <a:pt x="11834" y="345"/>
                  </a:cubicBezTo>
                  <a:cubicBezTo>
                    <a:pt x="8323" y="872"/>
                    <a:pt x="4750" y="1705"/>
                    <a:pt x="1929" y="3816"/>
                  </a:cubicBezTo>
                  <a:cubicBezTo>
                    <a:pt x="1117" y="4404"/>
                    <a:pt x="366" y="5135"/>
                    <a:pt x="1" y="6069"/>
                  </a:cubicBezTo>
                  <a:cubicBezTo>
                    <a:pt x="1" y="6069"/>
                    <a:pt x="1104" y="6516"/>
                    <a:pt x="3311" y="6516"/>
                  </a:cubicBezTo>
                  <a:cubicBezTo>
                    <a:pt x="3679" y="6516"/>
                    <a:pt x="4077" y="6504"/>
                    <a:pt x="4507" y="6475"/>
                  </a:cubicBezTo>
                  <a:cubicBezTo>
                    <a:pt x="7490" y="6292"/>
                    <a:pt x="13681" y="5216"/>
                    <a:pt x="13681" y="5216"/>
                  </a:cubicBezTo>
                  <a:cubicBezTo>
                    <a:pt x="13681" y="5216"/>
                    <a:pt x="16848" y="4668"/>
                    <a:pt x="18634" y="3328"/>
                  </a:cubicBezTo>
                  <a:cubicBezTo>
                    <a:pt x="20420" y="2009"/>
                    <a:pt x="20745" y="1360"/>
                    <a:pt x="20745" y="1360"/>
                  </a:cubicBezTo>
                  <a:cubicBezTo>
                    <a:pt x="19466" y="507"/>
                    <a:pt x="17923" y="121"/>
                    <a:pt x="16401" y="20"/>
                  </a:cubicBezTo>
                  <a:cubicBezTo>
                    <a:pt x="16149" y="6"/>
                    <a:pt x="15897" y="0"/>
                    <a:pt x="156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4"/>
            <p:cNvSpPr/>
            <p:nvPr/>
          </p:nvSpPr>
          <p:spPr>
            <a:xfrm>
              <a:off x="6149142" y="1654409"/>
              <a:ext cx="548075" cy="258500"/>
            </a:xfrm>
            <a:custGeom>
              <a:rect b="b" l="l" r="r" t="t"/>
              <a:pathLst>
                <a:path extrusionOk="0" h="10340" w="21923">
                  <a:moveTo>
                    <a:pt x="17547" y="1"/>
                  </a:moveTo>
                  <a:cubicBezTo>
                    <a:pt x="17335" y="1"/>
                    <a:pt x="17115" y="10"/>
                    <a:pt x="16888" y="27"/>
                  </a:cubicBezTo>
                  <a:cubicBezTo>
                    <a:pt x="16361" y="48"/>
                    <a:pt x="15812" y="129"/>
                    <a:pt x="15224" y="251"/>
                  </a:cubicBezTo>
                  <a:cubicBezTo>
                    <a:pt x="14067" y="474"/>
                    <a:pt x="12849" y="859"/>
                    <a:pt x="11489" y="1144"/>
                  </a:cubicBezTo>
                  <a:cubicBezTo>
                    <a:pt x="10149" y="1468"/>
                    <a:pt x="8708" y="1793"/>
                    <a:pt x="7206" y="2159"/>
                  </a:cubicBezTo>
                  <a:cubicBezTo>
                    <a:pt x="6435" y="2321"/>
                    <a:pt x="5664" y="2504"/>
                    <a:pt x="4872" y="2686"/>
                  </a:cubicBezTo>
                  <a:cubicBezTo>
                    <a:pt x="4486" y="2788"/>
                    <a:pt x="4080" y="2889"/>
                    <a:pt x="3674" y="2970"/>
                  </a:cubicBezTo>
                  <a:cubicBezTo>
                    <a:pt x="3269" y="3072"/>
                    <a:pt x="2863" y="3153"/>
                    <a:pt x="2457" y="3336"/>
                  </a:cubicBezTo>
                  <a:cubicBezTo>
                    <a:pt x="1665" y="3681"/>
                    <a:pt x="975" y="4290"/>
                    <a:pt x="549" y="5081"/>
                  </a:cubicBezTo>
                  <a:cubicBezTo>
                    <a:pt x="122" y="5853"/>
                    <a:pt x="1" y="6827"/>
                    <a:pt x="244" y="7720"/>
                  </a:cubicBezTo>
                  <a:cubicBezTo>
                    <a:pt x="488" y="8593"/>
                    <a:pt x="1056" y="9384"/>
                    <a:pt x="1807" y="9851"/>
                  </a:cubicBezTo>
                  <a:cubicBezTo>
                    <a:pt x="2379" y="10213"/>
                    <a:pt x="3041" y="10339"/>
                    <a:pt x="3692" y="10339"/>
                  </a:cubicBezTo>
                  <a:cubicBezTo>
                    <a:pt x="3919" y="10339"/>
                    <a:pt x="4144" y="10324"/>
                    <a:pt x="4365" y="10298"/>
                  </a:cubicBezTo>
                  <a:cubicBezTo>
                    <a:pt x="5197" y="10176"/>
                    <a:pt x="6009" y="9973"/>
                    <a:pt x="6800" y="9811"/>
                  </a:cubicBezTo>
                  <a:cubicBezTo>
                    <a:pt x="7592" y="9628"/>
                    <a:pt x="8384" y="9466"/>
                    <a:pt x="9135" y="9303"/>
                  </a:cubicBezTo>
                  <a:cubicBezTo>
                    <a:pt x="12159" y="8633"/>
                    <a:pt x="14899" y="8045"/>
                    <a:pt x="17193" y="7537"/>
                  </a:cubicBezTo>
                  <a:cubicBezTo>
                    <a:pt x="18350" y="7294"/>
                    <a:pt x="19385" y="7030"/>
                    <a:pt x="20197" y="6523"/>
                  </a:cubicBezTo>
                  <a:cubicBezTo>
                    <a:pt x="21009" y="6035"/>
                    <a:pt x="21516" y="5325"/>
                    <a:pt x="21719" y="4696"/>
                  </a:cubicBezTo>
                  <a:cubicBezTo>
                    <a:pt x="21922" y="4066"/>
                    <a:pt x="21902" y="3518"/>
                    <a:pt x="21841" y="3194"/>
                  </a:cubicBezTo>
                  <a:cubicBezTo>
                    <a:pt x="21800" y="2849"/>
                    <a:pt x="21719" y="2666"/>
                    <a:pt x="21719" y="2666"/>
                  </a:cubicBezTo>
                  <a:lnTo>
                    <a:pt x="21719" y="2666"/>
                  </a:lnTo>
                  <a:cubicBezTo>
                    <a:pt x="21719" y="2686"/>
                    <a:pt x="21780" y="2849"/>
                    <a:pt x="21821" y="3194"/>
                  </a:cubicBezTo>
                  <a:cubicBezTo>
                    <a:pt x="21861" y="3539"/>
                    <a:pt x="21861" y="4046"/>
                    <a:pt x="21658" y="4675"/>
                  </a:cubicBezTo>
                  <a:cubicBezTo>
                    <a:pt x="21435" y="5284"/>
                    <a:pt x="20948" y="5974"/>
                    <a:pt x="20156" y="6441"/>
                  </a:cubicBezTo>
                  <a:cubicBezTo>
                    <a:pt x="19365" y="6908"/>
                    <a:pt x="18309" y="7172"/>
                    <a:pt x="17172" y="7416"/>
                  </a:cubicBezTo>
                  <a:cubicBezTo>
                    <a:pt x="14879" y="7903"/>
                    <a:pt x="12139" y="8491"/>
                    <a:pt x="9094" y="9141"/>
                  </a:cubicBezTo>
                  <a:cubicBezTo>
                    <a:pt x="8343" y="9303"/>
                    <a:pt x="7572" y="9466"/>
                    <a:pt x="6760" y="9648"/>
                  </a:cubicBezTo>
                  <a:cubicBezTo>
                    <a:pt x="5968" y="9811"/>
                    <a:pt x="5156" y="10014"/>
                    <a:pt x="4344" y="10115"/>
                  </a:cubicBezTo>
                  <a:cubicBezTo>
                    <a:pt x="4119" y="10148"/>
                    <a:pt x="3891" y="10166"/>
                    <a:pt x="3663" y="10166"/>
                  </a:cubicBezTo>
                  <a:cubicBezTo>
                    <a:pt x="3050" y="10166"/>
                    <a:pt x="2442" y="10035"/>
                    <a:pt x="1909" y="9709"/>
                  </a:cubicBezTo>
                  <a:cubicBezTo>
                    <a:pt x="1178" y="9263"/>
                    <a:pt x="630" y="8512"/>
                    <a:pt x="407" y="7659"/>
                  </a:cubicBezTo>
                  <a:cubicBezTo>
                    <a:pt x="183" y="6827"/>
                    <a:pt x="305" y="5914"/>
                    <a:pt x="711" y="5163"/>
                  </a:cubicBezTo>
                  <a:cubicBezTo>
                    <a:pt x="1097" y="4412"/>
                    <a:pt x="1767" y="3823"/>
                    <a:pt x="2518" y="3478"/>
                  </a:cubicBezTo>
                  <a:cubicBezTo>
                    <a:pt x="2903" y="3315"/>
                    <a:pt x="3309" y="3234"/>
                    <a:pt x="3715" y="3133"/>
                  </a:cubicBezTo>
                  <a:cubicBezTo>
                    <a:pt x="4121" y="3052"/>
                    <a:pt x="4527" y="2950"/>
                    <a:pt x="4913" y="2869"/>
                  </a:cubicBezTo>
                  <a:cubicBezTo>
                    <a:pt x="5704" y="2666"/>
                    <a:pt x="6476" y="2483"/>
                    <a:pt x="7247" y="2301"/>
                  </a:cubicBezTo>
                  <a:cubicBezTo>
                    <a:pt x="8749" y="1956"/>
                    <a:pt x="10190" y="1610"/>
                    <a:pt x="11530" y="1286"/>
                  </a:cubicBezTo>
                  <a:cubicBezTo>
                    <a:pt x="12869" y="1002"/>
                    <a:pt x="14107" y="616"/>
                    <a:pt x="15264" y="372"/>
                  </a:cubicBezTo>
                  <a:cubicBezTo>
                    <a:pt x="15833" y="251"/>
                    <a:pt x="16381" y="169"/>
                    <a:pt x="16909" y="129"/>
                  </a:cubicBezTo>
                  <a:cubicBezTo>
                    <a:pt x="17095" y="114"/>
                    <a:pt x="17277" y="108"/>
                    <a:pt x="17455" y="108"/>
                  </a:cubicBezTo>
                  <a:cubicBezTo>
                    <a:pt x="17779" y="108"/>
                    <a:pt x="18089" y="130"/>
                    <a:pt x="18390" y="169"/>
                  </a:cubicBezTo>
                  <a:cubicBezTo>
                    <a:pt x="19304" y="311"/>
                    <a:pt x="20055" y="657"/>
                    <a:pt x="20562" y="1042"/>
                  </a:cubicBezTo>
                  <a:cubicBezTo>
                    <a:pt x="21070" y="1448"/>
                    <a:pt x="21354" y="1895"/>
                    <a:pt x="21516" y="2199"/>
                  </a:cubicBezTo>
                  <a:cubicBezTo>
                    <a:pt x="21651" y="2488"/>
                    <a:pt x="21713" y="2667"/>
                    <a:pt x="21719" y="2667"/>
                  </a:cubicBezTo>
                  <a:cubicBezTo>
                    <a:pt x="21719" y="2667"/>
                    <a:pt x="21719" y="2667"/>
                    <a:pt x="21719" y="2666"/>
                  </a:cubicBezTo>
                  <a:cubicBezTo>
                    <a:pt x="21719" y="2666"/>
                    <a:pt x="21719" y="2625"/>
                    <a:pt x="21678" y="2544"/>
                  </a:cubicBezTo>
                  <a:cubicBezTo>
                    <a:pt x="21658" y="2463"/>
                    <a:pt x="21618" y="2341"/>
                    <a:pt x="21536" y="2179"/>
                  </a:cubicBezTo>
                  <a:cubicBezTo>
                    <a:pt x="21394" y="1854"/>
                    <a:pt x="21110" y="1408"/>
                    <a:pt x="20603" y="1002"/>
                  </a:cubicBezTo>
                  <a:cubicBezTo>
                    <a:pt x="20075" y="596"/>
                    <a:pt x="19324" y="210"/>
                    <a:pt x="18390" y="68"/>
                  </a:cubicBezTo>
                  <a:cubicBezTo>
                    <a:pt x="18129" y="20"/>
                    <a:pt x="17846" y="1"/>
                    <a:pt x="175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6044117" y="1848784"/>
              <a:ext cx="110125" cy="54000"/>
            </a:xfrm>
            <a:custGeom>
              <a:rect b="b" l="l" r="r" t="t"/>
              <a:pathLst>
                <a:path extrusionOk="0" h="2160" w="4405">
                  <a:moveTo>
                    <a:pt x="4364" y="1"/>
                  </a:moveTo>
                  <a:cubicBezTo>
                    <a:pt x="4294" y="1"/>
                    <a:pt x="4048" y="46"/>
                    <a:pt x="3674" y="148"/>
                  </a:cubicBezTo>
                  <a:cubicBezTo>
                    <a:pt x="3248" y="250"/>
                    <a:pt x="2659" y="473"/>
                    <a:pt x="2050" y="757"/>
                  </a:cubicBezTo>
                  <a:cubicBezTo>
                    <a:pt x="1441" y="1061"/>
                    <a:pt x="913" y="1406"/>
                    <a:pt x="568" y="1670"/>
                  </a:cubicBezTo>
                  <a:cubicBezTo>
                    <a:pt x="203" y="1934"/>
                    <a:pt x="0" y="2137"/>
                    <a:pt x="20" y="2157"/>
                  </a:cubicBezTo>
                  <a:cubicBezTo>
                    <a:pt x="21" y="2159"/>
                    <a:pt x="22" y="2159"/>
                    <a:pt x="24" y="2159"/>
                  </a:cubicBezTo>
                  <a:cubicBezTo>
                    <a:pt x="90" y="2159"/>
                    <a:pt x="948" y="1491"/>
                    <a:pt x="2131" y="919"/>
                  </a:cubicBezTo>
                  <a:cubicBezTo>
                    <a:pt x="3329" y="331"/>
                    <a:pt x="4405" y="47"/>
                    <a:pt x="4384" y="6"/>
                  </a:cubicBezTo>
                  <a:cubicBezTo>
                    <a:pt x="4384" y="3"/>
                    <a:pt x="4377" y="1"/>
                    <a:pt x="43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4"/>
            <p:cNvSpPr/>
            <p:nvPr/>
          </p:nvSpPr>
          <p:spPr>
            <a:xfrm>
              <a:off x="6332342" y="1594084"/>
              <a:ext cx="7625" cy="7000"/>
            </a:xfrm>
            <a:custGeom>
              <a:rect b="b" l="l" r="r" t="t"/>
              <a:pathLst>
                <a:path extrusionOk="0" h="280" w="305">
                  <a:moveTo>
                    <a:pt x="155" y="1"/>
                  </a:moveTo>
                  <a:cubicBezTo>
                    <a:pt x="129" y="1"/>
                    <a:pt x="104" y="8"/>
                    <a:pt x="81" y="25"/>
                  </a:cubicBezTo>
                  <a:cubicBezTo>
                    <a:pt x="0" y="86"/>
                    <a:pt x="20" y="228"/>
                    <a:pt x="102" y="268"/>
                  </a:cubicBezTo>
                  <a:cubicBezTo>
                    <a:pt x="120" y="276"/>
                    <a:pt x="138" y="279"/>
                    <a:pt x="156" y="279"/>
                  </a:cubicBezTo>
                  <a:cubicBezTo>
                    <a:pt x="236" y="279"/>
                    <a:pt x="305" y="210"/>
                    <a:pt x="305" y="126"/>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6376467" y="1658809"/>
              <a:ext cx="8100" cy="7025"/>
            </a:xfrm>
            <a:custGeom>
              <a:rect b="b" l="l" r="r" t="t"/>
              <a:pathLst>
                <a:path extrusionOk="0" h="281" w="324">
                  <a:moveTo>
                    <a:pt x="141" y="1"/>
                  </a:moveTo>
                  <a:cubicBezTo>
                    <a:pt x="120" y="1"/>
                    <a:pt x="99" y="5"/>
                    <a:pt x="82" y="14"/>
                  </a:cubicBezTo>
                  <a:lnTo>
                    <a:pt x="82" y="34"/>
                  </a:lnTo>
                  <a:cubicBezTo>
                    <a:pt x="1" y="95"/>
                    <a:pt x="21" y="237"/>
                    <a:pt x="102" y="278"/>
                  </a:cubicBezTo>
                  <a:cubicBezTo>
                    <a:pt x="113" y="280"/>
                    <a:pt x="124" y="281"/>
                    <a:pt x="135" y="281"/>
                  </a:cubicBezTo>
                  <a:cubicBezTo>
                    <a:pt x="228" y="281"/>
                    <a:pt x="324" y="208"/>
                    <a:pt x="305" y="135"/>
                  </a:cubicBezTo>
                  <a:cubicBezTo>
                    <a:pt x="305" y="56"/>
                    <a:pt x="218" y="1"/>
                    <a:pt x="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6108542" y="1839759"/>
              <a:ext cx="8050" cy="6925"/>
            </a:xfrm>
            <a:custGeom>
              <a:rect b="b" l="l" r="r" t="t"/>
              <a:pathLst>
                <a:path extrusionOk="0" h="277" w="322">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6053242" y="1869409"/>
              <a:ext cx="8050" cy="7200"/>
            </a:xfrm>
            <a:custGeom>
              <a:rect b="b" l="l" r="r" t="t"/>
              <a:pathLst>
                <a:path extrusionOk="0" h="288" w="322">
                  <a:moveTo>
                    <a:pt x="158" y="0"/>
                  </a:moveTo>
                  <a:cubicBezTo>
                    <a:pt x="138" y="0"/>
                    <a:pt x="119" y="4"/>
                    <a:pt x="102" y="13"/>
                  </a:cubicBezTo>
                  <a:lnTo>
                    <a:pt x="82" y="33"/>
                  </a:lnTo>
                  <a:cubicBezTo>
                    <a:pt x="0" y="94"/>
                    <a:pt x="21" y="236"/>
                    <a:pt x="122" y="277"/>
                  </a:cubicBezTo>
                  <a:cubicBezTo>
                    <a:pt x="137" y="284"/>
                    <a:pt x="153" y="288"/>
                    <a:pt x="169" y="288"/>
                  </a:cubicBezTo>
                  <a:cubicBezTo>
                    <a:pt x="243" y="288"/>
                    <a:pt x="321" y="218"/>
                    <a:pt x="305" y="135"/>
                  </a:cubicBezTo>
                  <a:cubicBezTo>
                    <a:pt x="305" y="55"/>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4"/>
            <p:cNvSpPr/>
            <p:nvPr/>
          </p:nvSpPr>
          <p:spPr>
            <a:xfrm>
              <a:off x="6065917" y="1562409"/>
              <a:ext cx="326325" cy="279950"/>
            </a:xfrm>
            <a:custGeom>
              <a:rect b="b" l="l" r="r" t="t"/>
              <a:pathLst>
                <a:path extrusionOk="0" h="11198" w="13053">
                  <a:moveTo>
                    <a:pt x="12774" y="1"/>
                  </a:moveTo>
                  <a:cubicBezTo>
                    <a:pt x="12363" y="1"/>
                    <a:pt x="11484" y="117"/>
                    <a:pt x="10292" y="378"/>
                  </a:cubicBezTo>
                  <a:cubicBezTo>
                    <a:pt x="9460" y="561"/>
                    <a:pt x="8485" y="825"/>
                    <a:pt x="7430" y="1231"/>
                  </a:cubicBezTo>
                  <a:cubicBezTo>
                    <a:pt x="6374" y="1637"/>
                    <a:pt x="5238" y="2205"/>
                    <a:pt x="4162" y="2977"/>
                  </a:cubicBezTo>
                  <a:cubicBezTo>
                    <a:pt x="3086" y="3768"/>
                    <a:pt x="2193" y="4702"/>
                    <a:pt x="1543" y="5656"/>
                  </a:cubicBezTo>
                  <a:cubicBezTo>
                    <a:pt x="894" y="6610"/>
                    <a:pt x="468" y="7564"/>
                    <a:pt x="265" y="8416"/>
                  </a:cubicBezTo>
                  <a:cubicBezTo>
                    <a:pt x="41" y="9269"/>
                    <a:pt x="1" y="9979"/>
                    <a:pt x="41" y="10446"/>
                  </a:cubicBezTo>
                  <a:cubicBezTo>
                    <a:pt x="82" y="10933"/>
                    <a:pt x="163" y="11197"/>
                    <a:pt x="224" y="11197"/>
                  </a:cubicBezTo>
                  <a:cubicBezTo>
                    <a:pt x="366" y="11197"/>
                    <a:pt x="305" y="10121"/>
                    <a:pt x="853" y="8599"/>
                  </a:cubicBezTo>
                  <a:cubicBezTo>
                    <a:pt x="1117" y="7848"/>
                    <a:pt x="1564" y="6975"/>
                    <a:pt x="2213" y="6123"/>
                  </a:cubicBezTo>
                  <a:cubicBezTo>
                    <a:pt x="2842" y="5270"/>
                    <a:pt x="3675" y="4418"/>
                    <a:pt x="4669" y="3687"/>
                  </a:cubicBezTo>
                  <a:cubicBezTo>
                    <a:pt x="6699" y="2246"/>
                    <a:pt x="8891" y="1495"/>
                    <a:pt x="10454" y="967"/>
                  </a:cubicBezTo>
                  <a:cubicBezTo>
                    <a:pt x="12058" y="460"/>
                    <a:pt x="13052" y="175"/>
                    <a:pt x="13032" y="54"/>
                  </a:cubicBezTo>
                  <a:cubicBezTo>
                    <a:pt x="13026" y="19"/>
                    <a:pt x="12937" y="1"/>
                    <a:pt x="12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4"/>
            <p:cNvSpPr/>
            <p:nvPr/>
          </p:nvSpPr>
          <p:spPr>
            <a:xfrm>
              <a:off x="6077592" y="1910584"/>
              <a:ext cx="48225" cy="55975"/>
            </a:xfrm>
            <a:custGeom>
              <a:rect b="b" l="l" r="r" t="t"/>
              <a:pathLst>
                <a:path extrusionOk="0" h="2239" w="1929">
                  <a:moveTo>
                    <a:pt x="280" y="1"/>
                  </a:moveTo>
                  <a:cubicBezTo>
                    <a:pt x="260" y="1"/>
                    <a:pt x="242" y="4"/>
                    <a:pt x="224" y="10"/>
                  </a:cubicBezTo>
                  <a:cubicBezTo>
                    <a:pt x="1" y="91"/>
                    <a:pt x="21" y="782"/>
                    <a:pt x="508" y="1451"/>
                  </a:cubicBezTo>
                  <a:cubicBezTo>
                    <a:pt x="878" y="1966"/>
                    <a:pt x="1363" y="2239"/>
                    <a:pt x="1619" y="2239"/>
                  </a:cubicBezTo>
                  <a:cubicBezTo>
                    <a:pt x="1686" y="2239"/>
                    <a:pt x="1737" y="2220"/>
                    <a:pt x="1767" y="2182"/>
                  </a:cubicBezTo>
                  <a:cubicBezTo>
                    <a:pt x="1929" y="1979"/>
                    <a:pt x="1604" y="1492"/>
                    <a:pt x="1219" y="924"/>
                  </a:cubicBezTo>
                  <a:cubicBezTo>
                    <a:pt x="864" y="419"/>
                    <a:pt x="509" y="1"/>
                    <a:pt x="2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4"/>
            <p:cNvSpPr/>
            <p:nvPr/>
          </p:nvSpPr>
          <p:spPr>
            <a:xfrm>
              <a:off x="6102967" y="2074384"/>
              <a:ext cx="614525" cy="706775"/>
            </a:xfrm>
            <a:custGeom>
              <a:rect b="b" l="l" r="r" t="t"/>
              <a:pathLst>
                <a:path extrusionOk="0" h="28271" w="24581">
                  <a:moveTo>
                    <a:pt x="16093" y="0"/>
                  </a:moveTo>
                  <a:cubicBezTo>
                    <a:pt x="7114" y="0"/>
                    <a:pt x="1" y="3830"/>
                    <a:pt x="1" y="3830"/>
                  </a:cubicBezTo>
                  <a:cubicBezTo>
                    <a:pt x="143" y="7423"/>
                    <a:pt x="285" y="11036"/>
                    <a:pt x="1076" y="14547"/>
                  </a:cubicBezTo>
                  <a:cubicBezTo>
                    <a:pt x="1848" y="18059"/>
                    <a:pt x="3309" y="21489"/>
                    <a:pt x="5765" y="24128"/>
                  </a:cubicBezTo>
                  <a:cubicBezTo>
                    <a:pt x="8068" y="26583"/>
                    <a:pt x="11317" y="28271"/>
                    <a:pt x="14675" y="28271"/>
                  </a:cubicBezTo>
                  <a:cubicBezTo>
                    <a:pt x="14898" y="28271"/>
                    <a:pt x="15122" y="28263"/>
                    <a:pt x="15346" y="28248"/>
                  </a:cubicBezTo>
                  <a:cubicBezTo>
                    <a:pt x="18329" y="28045"/>
                    <a:pt x="21232" y="26401"/>
                    <a:pt x="22754" y="23823"/>
                  </a:cubicBezTo>
                  <a:cubicBezTo>
                    <a:pt x="24114" y="21530"/>
                    <a:pt x="24317" y="18729"/>
                    <a:pt x="24398" y="16049"/>
                  </a:cubicBezTo>
                  <a:cubicBezTo>
                    <a:pt x="24540" y="11056"/>
                    <a:pt x="24581" y="1253"/>
                    <a:pt x="23891" y="1050"/>
                  </a:cubicBezTo>
                  <a:cubicBezTo>
                    <a:pt x="21223" y="295"/>
                    <a:pt x="18586" y="0"/>
                    <a:pt x="16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4"/>
            <p:cNvSpPr/>
            <p:nvPr/>
          </p:nvSpPr>
          <p:spPr>
            <a:xfrm>
              <a:off x="6114142" y="2205134"/>
              <a:ext cx="350150" cy="568200"/>
            </a:xfrm>
            <a:custGeom>
              <a:rect b="b" l="l" r="r" t="t"/>
              <a:pathLst>
                <a:path extrusionOk="0" h="22728" w="14006">
                  <a:moveTo>
                    <a:pt x="244" y="1"/>
                  </a:moveTo>
                  <a:lnTo>
                    <a:pt x="81" y="3350"/>
                  </a:lnTo>
                  <a:cubicBezTo>
                    <a:pt x="0" y="6496"/>
                    <a:pt x="568" y="10150"/>
                    <a:pt x="1583" y="12788"/>
                  </a:cubicBezTo>
                  <a:cubicBezTo>
                    <a:pt x="2679" y="15630"/>
                    <a:pt x="4263" y="18208"/>
                    <a:pt x="6922" y="20359"/>
                  </a:cubicBezTo>
                  <a:cubicBezTo>
                    <a:pt x="7449" y="20786"/>
                    <a:pt x="8302" y="21313"/>
                    <a:pt x="9276" y="21841"/>
                  </a:cubicBezTo>
                  <a:cubicBezTo>
                    <a:pt x="10047" y="22247"/>
                    <a:pt x="10738" y="22450"/>
                    <a:pt x="11509" y="22673"/>
                  </a:cubicBezTo>
                  <a:cubicBezTo>
                    <a:pt x="11635" y="22710"/>
                    <a:pt x="11756" y="22727"/>
                    <a:pt x="11872" y="22727"/>
                  </a:cubicBezTo>
                  <a:cubicBezTo>
                    <a:pt x="12909" y="22727"/>
                    <a:pt x="13525" y="21345"/>
                    <a:pt x="13762" y="20177"/>
                  </a:cubicBezTo>
                  <a:cubicBezTo>
                    <a:pt x="14005" y="18898"/>
                    <a:pt x="13539" y="17538"/>
                    <a:pt x="12747" y="16482"/>
                  </a:cubicBezTo>
                  <a:cubicBezTo>
                    <a:pt x="11976" y="15447"/>
                    <a:pt x="10900" y="14656"/>
                    <a:pt x="9784" y="13945"/>
                  </a:cubicBezTo>
                  <a:cubicBezTo>
                    <a:pt x="8687" y="13235"/>
                    <a:pt x="7531" y="12585"/>
                    <a:pt x="6516" y="11753"/>
                  </a:cubicBezTo>
                  <a:cubicBezTo>
                    <a:pt x="4750" y="10332"/>
                    <a:pt x="3471" y="8404"/>
                    <a:pt x="2497" y="6374"/>
                  </a:cubicBezTo>
                  <a:cubicBezTo>
                    <a:pt x="1543" y="4324"/>
                    <a:pt x="893" y="2152"/>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4"/>
            <p:cNvSpPr/>
            <p:nvPr/>
          </p:nvSpPr>
          <p:spPr>
            <a:xfrm>
              <a:off x="6321167" y="2622459"/>
              <a:ext cx="8050" cy="6700"/>
            </a:xfrm>
            <a:custGeom>
              <a:rect b="b" l="l" r="r" t="t"/>
              <a:pathLst>
                <a:path extrusionOk="0" h="268" w="322">
                  <a:moveTo>
                    <a:pt x="140" y="0"/>
                  </a:moveTo>
                  <a:cubicBezTo>
                    <a:pt x="119" y="0"/>
                    <a:pt x="99" y="4"/>
                    <a:pt x="82" y="13"/>
                  </a:cubicBezTo>
                  <a:lnTo>
                    <a:pt x="82" y="33"/>
                  </a:lnTo>
                  <a:cubicBezTo>
                    <a:pt x="1" y="94"/>
                    <a:pt x="21" y="236"/>
                    <a:pt x="102" y="256"/>
                  </a:cubicBezTo>
                  <a:cubicBezTo>
                    <a:pt x="121" y="264"/>
                    <a:pt x="140" y="267"/>
                    <a:pt x="159" y="267"/>
                  </a:cubicBezTo>
                  <a:cubicBezTo>
                    <a:pt x="243" y="267"/>
                    <a:pt x="322" y="201"/>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4"/>
            <p:cNvSpPr/>
            <p:nvPr/>
          </p:nvSpPr>
          <p:spPr>
            <a:xfrm>
              <a:off x="6429767" y="2618109"/>
              <a:ext cx="7625" cy="6975"/>
            </a:xfrm>
            <a:custGeom>
              <a:rect b="b" l="l" r="r" t="t"/>
              <a:pathLst>
                <a:path extrusionOk="0" h="279" w="305">
                  <a:moveTo>
                    <a:pt x="158" y="0"/>
                  </a:moveTo>
                  <a:cubicBezTo>
                    <a:pt x="131" y="0"/>
                    <a:pt x="104" y="8"/>
                    <a:pt x="81" y="24"/>
                  </a:cubicBezTo>
                  <a:cubicBezTo>
                    <a:pt x="0" y="85"/>
                    <a:pt x="21" y="227"/>
                    <a:pt x="102" y="268"/>
                  </a:cubicBezTo>
                  <a:cubicBezTo>
                    <a:pt x="120" y="275"/>
                    <a:pt x="138" y="279"/>
                    <a:pt x="156" y="279"/>
                  </a:cubicBezTo>
                  <a:cubicBezTo>
                    <a:pt x="236" y="279"/>
                    <a:pt x="305" y="209"/>
                    <a:pt x="305" y="126"/>
                  </a:cubicBezTo>
                  <a:cubicBezTo>
                    <a:pt x="305" y="52"/>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4"/>
            <p:cNvSpPr/>
            <p:nvPr/>
          </p:nvSpPr>
          <p:spPr>
            <a:xfrm>
              <a:off x="6548492" y="2505959"/>
              <a:ext cx="7650" cy="6975"/>
            </a:xfrm>
            <a:custGeom>
              <a:rect b="b" l="l" r="r" t="t"/>
              <a:pathLst>
                <a:path extrusionOk="0" h="279" w="306">
                  <a:moveTo>
                    <a:pt x="155" y="0"/>
                  </a:moveTo>
                  <a:cubicBezTo>
                    <a:pt x="130" y="0"/>
                    <a:pt x="104" y="8"/>
                    <a:pt x="82" y="25"/>
                  </a:cubicBezTo>
                  <a:cubicBezTo>
                    <a:pt x="1" y="86"/>
                    <a:pt x="21" y="228"/>
                    <a:pt x="102" y="268"/>
                  </a:cubicBezTo>
                  <a:cubicBezTo>
                    <a:pt x="117" y="276"/>
                    <a:pt x="133" y="279"/>
                    <a:pt x="149" y="279"/>
                  </a:cubicBezTo>
                  <a:cubicBezTo>
                    <a:pt x="223" y="279"/>
                    <a:pt x="305" y="209"/>
                    <a:pt x="305" y="126"/>
                  </a:cubicBezTo>
                  <a:cubicBezTo>
                    <a:pt x="291" y="53"/>
                    <a:pt x="223" y="0"/>
                    <a:pt x="1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4"/>
            <p:cNvSpPr/>
            <p:nvPr/>
          </p:nvSpPr>
          <p:spPr>
            <a:xfrm>
              <a:off x="6493692" y="2229409"/>
              <a:ext cx="8050" cy="6975"/>
            </a:xfrm>
            <a:custGeom>
              <a:rect b="b" l="l" r="r" t="t"/>
              <a:pathLst>
                <a:path extrusionOk="0" h="279" w="322">
                  <a:moveTo>
                    <a:pt x="175" y="0"/>
                  </a:moveTo>
                  <a:cubicBezTo>
                    <a:pt x="150" y="0"/>
                    <a:pt x="125" y="8"/>
                    <a:pt x="102" y="24"/>
                  </a:cubicBezTo>
                  <a:lnTo>
                    <a:pt x="82" y="24"/>
                  </a:lnTo>
                  <a:cubicBezTo>
                    <a:pt x="1" y="85"/>
                    <a:pt x="21" y="227"/>
                    <a:pt x="122" y="268"/>
                  </a:cubicBezTo>
                  <a:cubicBezTo>
                    <a:pt x="137" y="275"/>
                    <a:pt x="153" y="279"/>
                    <a:pt x="169" y="279"/>
                  </a:cubicBezTo>
                  <a:cubicBezTo>
                    <a:pt x="243" y="279"/>
                    <a:pt x="322" y="209"/>
                    <a:pt x="305" y="126"/>
                  </a:cubicBezTo>
                  <a:cubicBezTo>
                    <a:pt x="305" y="52"/>
                    <a:pt x="241" y="0"/>
                    <a:pt x="1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4"/>
            <p:cNvSpPr/>
            <p:nvPr/>
          </p:nvSpPr>
          <p:spPr>
            <a:xfrm>
              <a:off x="6604817" y="2274634"/>
              <a:ext cx="8050" cy="6925"/>
            </a:xfrm>
            <a:custGeom>
              <a:rect b="b" l="l" r="r" t="t"/>
              <a:pathLst>
                <a:path extrusionOk="0" h="277" w="322">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4"/>
            <p:cNvSpPr/>
            <p:nvPr/>
          </p:nvSpPr>
          <p:spPr>
            <a:xfrm>
              <a:off x="6198367" y="2590484"/>
              <a:ext cx="7625" cy="6700"/>
            </a:xfrm>
            <a:custGeom>
              <a:rect b="b" l="l" r="r" t="t"/>
              <a:pathLst>
                <a:path extrusionOk="0" h="268" w="305">
                  <a:moveTo>
                    <a:pt x="139" y="0"/>
                  </a:moveTo>
                  <a:cubicBezTo>
                    <a:pt x="119" y="0"/>
                    <a:pt x="99" y="4"/>
                    <a:pt x="82" y="13"/>
                  </a:cubicBezTo>
                  <a:lnTo>
                    <a:pt x="61" y="33"/>
                  </a:lnTo>
                  <a:cubicBezTo>
                    <a:pt x="0" y="74"/>
                    <a:pt x="21" y="216"/>
                    <a:pt x="102" y="257"/>
                  </a:cubicBezTo>
                  <a:cubicBezTo>
                    <a:pt x="117" y="264"/>
                    <a:pt x="133" y="267"/>
                    <a:pt x="149" y="267"/>
                  </a:cubicBezTo>
                  <a:cubicBezTo>
                    <a:pt x="223" y="267"/>
                    <a:pt x="305" y="198"/>
                    <a:pt x="305" y="115"/>
                  </a:cubicBezTo>
                  <a:cubicBezTo>
                    <a:pt x="289" y="51"/>
                    <a:pt x="21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6180092" y="2498334"/>
              <a:ext cx="8050" cy="7000"/>
            </a:xfrm>
            <a:custGeom>
              <a:rect b="b" l="l" r="r" t="t"/>
              <a:pathLst>
                <a:path extrusionOk="0" h="280" w="322">
                  <a:moveTo>
                    <a:pt x="175" y="1"/>
                  </a:moveTo>
                  <a:cubicBezTo>
                    <a:pt x="150" y="1"/>
                    <a:pt x="125" y="8"/>
                    <a:pt x="102" y="25"/>
                  </a:cubicBezTo>
                  <a:lnTo>
                    <a:pt x="82" y="25"/>
                  </a:lnTo>
                  <a:cubicBezTo>
                    <a:pt x="1" y="86"/>
                    <a:pt x="21" y="228"/>
                    <a:pt x="123" y="269"/>
                  </a:cubicBezTo>
                  <a:cubicBezTo>
                    <a:pt x="137" y="276"/>
                    <a:pt x="153" y="279"/>
                    <a:pt x="169" y="279"/>
                  </a:cubicBezTo>
                  <a:cubicBezTo>
                    <a:pt x="243" y="279"/>
                    <a:pt x="322" y="210"/>
                    <a:pt x="305" y="127"/>
                  </a:cubicBezTo>
                  <a:cubicBezTo>
                    <a:pt x="305" y="53"/>
                    <a:pt x="24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6172492" y="2414909"/>
              <a:ext cx="7625" cy="6700"/>
            </a:xfrm>
            <a:custGeom>
              <a:rect b="b" l="l" r="r" t="t"/>
              <a:pathLst>
                <a:path extrusionOk="0" h="268" w="305">
                  <a:moveTo>
                    <a:pt x="140" y="0"/>
                  </a:moveTo>
                  <a:cubicBezTo>
                    <a:pt x="119" y="0"/>
                    <a:pt x="99" y="4"/>
                    <a:pt x="82" y="13"/>
                  </a:cubicBezTo>
                  <a:lnTo>
                    <a:pt x="82" y="33"/>
                  </a:lnTo>
                  <a:cubicBezTo>
                    <a:pt x="0" y="94"/>
                    <a:pt x="21" y="236"/>
                    <a:pt x="102" y="257"/>
                  </a:cubicBezTo>
                  <a:cubicBezTo>
                    <a:pt x="120" y="264"/>
                    <a:pt x="139" y="267"/>
                    <a:pt x="157" y="267"/>
                  </a:cubicBezTo>
                  <a:cubicBezTo>
                    <a:pt x="237" y="267"/>
                    <a:pt x="305" y="201"/>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4"/>
            <p:cNvSpPr/>
            <p:nvPr/>
          </p:nvSpPr>
          <p:spPr>
            <a:xfrm>
              <a:off x="6164367" y="2326309"/>
              <a:ext cx="8050" cy="7000"/>
            </a:xfrm>
            <a:custGeom>
              <a:rect b="b" l="l" r="r" t="t"/>
              <a:pathLst>
                <a:path extrusionOk="0" h="280" w="322">
                  <a:moveTo>
                    <a:pt x="175" y="1"/>
                  </a:moveTo>
                  <a:cubicBezTo>
                    <a:pt x="150" y="1"/>
                    <a:pt x="124" y="9"/>
                    <a:pt x="102" y="25"/>
                  </a:cubicBezTo>
                  <a:lnTo>
                    <a:pt x="82" y="25"/>
                  </a:lnTo>
                  <a:cubicBezTo>
                    <a:pt x="1" y="86"/>
                    <a:pt x="21" y="228"/>
                    <a:pt x="122" y="269"/>
                  </a:cubicBezTo>
                  <a:cubicBezTo>
                    <a:pt x="137" y="276"/>
                    <a:pt x="153" y="280"/>
                    <a:pt x="169" y="280"/>
                  </a:cubicBezTo>
                  <a:cubicBezTo>
                    <a:pt x="243" y="280"/>
                    <a:pt x="322" y="210"/>
                    <a:pt x="305" y="127"/>
                  </a:cubicBezTo>
                  <a:cubicBezTo>
                    <a:pt x="305" y="53"/>
                    <a:pt x="24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4"/>
            <p:cNvSpPr/>
            <p:nvPr/>
          </p:nvSpPr>
          <p:spPr>
            <a:xfrm>
              <a:off x="6670792" y="2253034"/>
              <a:ext cx="8100" cy="7025"/>
            </a:xfrm>
            <a:custGeom>
              <a:rect b="b" l="l" r="r" t="t"/>
              <a:pathLst>
                <a:path extrusionOk="0" h="281" w="324">
                  <a:moveTo>
                    <a:pt x="158" y="0"/>
                  </a:moveTo>
                  <a:cubicBezTo>
                    <a:pt x="139" y="0"/>
                    <a:pt x="119" y="4"/>
                    <a:pt x="102" y="13"/>
                  </a:cubicBezTo>
                  <a:lnTo>
                    <a:pt x="82" y="33"/>
                  </a:lnTo>
                  <a:cubicBezTo>
                    <a:pt x="1" y="94"/>
                    <a:pt x="21" y="236"/>
                    <a:pt x="122" y="277"/>
                  </a:cubicBezTo>
                  <a:cubicBezTo>
                    <a:pt x="131" y="279"/>
                    <a:pt x="140" y="280"/>
                    <a:pt x="149" y="280"/>
                  </a:cubicBezTo>
                  <a:cubicBezTo>
                    <a:pt x="228" y="280"/>
                    <a:pt x="323" y="208"/>
                    <a:pt x="305" y="135"/>
                  </a:cubicBezTo>
                  <a:cubicBezTo>
                    <a:pt x="305" y="55"/>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4"/>
            <p:cNvSpPr/>
            <p:nvPr/>
          </p:nvSpPr>
          <p:spPr>
            <a:xfrm>
              <a:off x="6566267" y="2609759"/>
              <a:ext cx="8075" cy="7025"/>
            </a:xfrm>
            <a:custGeom>
              <a:rect b="b" l="l" r="r" t="t"/>
              <a:pathLst>
                <a:path extrusionOk="0" h="281" w="323">
                  <a:moveTo>
                    <a:pt x="158" y="1"/>
                  </a:moveTo>
                  <a:cubicBezTo>
                    <a:pt x="138" y="1"/>
                    <a:pt x="119" y="5"/>
                    <a:pt x="102" y="13"/>
                  </a:cubicBezTo>
                  <a:lnTo>
                    <a:pt x="81" y="34"/>
                  </a:lnTo>
                  <a:cubicBezTo>
                    <a:pt x="0" y="95"/>
                    <a:pt x="21" y="237"/>
                    <a:pt x="122" y="277"/>
                  </a:cubicBezTo>
                  <a:cubicBezTo>
                    <a:pt x="131" y="279"/>
                    <a:pt x="140" y="280"/>
                    <a:pt x="149" y="280"/>
                  </a:cubicBezTo>
                  <a:cubicBezTo>
                    <a:pt x="227" y="280"/>
                    <a:pt x="323" y="208"/>
                    <a:pt x="305" y="135"/>
                  </a:cubicBezTo>
                  <a:cubicBezTo>
                    <a:pt x="305" y="55"/>
                    <a:pt x="229"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4"/>
            <p:cNvSpPr/>
            <p:nvPr/>
          </p:nvSpPr>
          <p:spPr>
            <a:xfrm>
              <a:off x="6578442" y="2697259"/>
              <a:ext cx="7625" cy="7000"/>
            </a:xfrm>
            <a:custGeom>
              <a:rect b="b" l="l" r="r" t="t"/>
              <a:pathLst>
                <a:path extrusionOk="0" h="280" w="305">
                  <a:moveTo>
                    <a:pt x="155" y="1"/>
                  </a:moveTo>
                  <a:cubicBezTo>
                    <a:pt x="129" y="1"/>
                    <a:pt x="104" y="8"/>
                    <a:pt x="82" y="25"/>
                  </a:cubicBezTo>
                  <a:cubicBezTo>
                    <a:pt x="0" y="86"/>
                    <a:pt x="21" y="228"/>
                    <a:pt x="102" y="268"/>
                  </a:cubicBezTo>
                  <a:cubicBezTo>
                    <a:pt x="120" y="276"/>
                    <a:pt x="138" y="279"/>
                    <a:pt x="156" y="279"/>
                  </a:cubicBezTo>
                  <a:cubicBezTo>
                    <a:pt x="237" y="279"/>
                    <a:pt x="305" y="209"/>
                    <a:pt x="305" y="126"/>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4"/>
            <p:cNvSpPr/>
            <p:nvPr/>
          </p:nvSpPr>
          <p:spPr>
            <a:xfrm>
              <a:off x="6130867" y="2165709"/>
              <a:ext cx="502900" cy="54050"/>
            </a:xfrm>
            <a:custGeom>
              <a:rect b="b" l="l" r="r" t="t"/>
              <a:pathLst>
                <a:path extrusionOk="0" h="2162" w="20116">
                  <a:moveTo>
                    <a:pt x="19971" y="0"/>
                  </a:moveTo>
                  <a:cubicBezTo>
                    <a:pt x="19216" y="0"/>
                    <a:pt x="15148" y="1107"/>
                    <a:pt x="10089" y="1273"/>
                  </a:cubicBezTo>
                  <a:cubicBezTo>
                    <a:pt x="9586" y="1292"/>
                    <a:pt x="9092" y="1300"/>
                    <a:pt x="8610" y="1300"/>
                  </a:cubicBezTo>
                  <a:cubicBezTo>
                    <a:pt x="4411" y="1300"/>
                    <a:pt x="1087" y="676"/>
                    <a:pt x="234" y="676"/>
                  </a:cubicBezTo>
                  <a:cubicBezTo>
                    <a:pt x="102" y="676"/>
                    <a:pt x="29" y="691"/>
                    <a:pt x="21" y="725"/>
                  </a:cubicBezTo>
                  <a:cubicBezTo>
                    <a:pt x="1" y="827"/>
                    <a:pt x="1077" y="1212"/>
                    <a:pt x="2883" y="1578"/>
                  </a:cubicBezTo>
                  <a:cubicBezTo>
                    <a:pt x="3797" y="1761"/>
                    <a:pt x="4893" y="1923"/>
                    <a:pt x="6110" y="2045"/>
                  </a:cubicBezTo>
                  <a:cubicBezTo>
                    <a:pt x="7029" y="2120"/>
                    <a:pt x="8003" y="2162"/>
                    <a:pt x="9025" y="2162"/>
                  </a:cubicBezTo>
                  <a:cubicBezTo>
                    <a:pt x="9380" y="2162"/>
                    <a:pt x="9742" y="2157"/>
                    <a:pt x="10109" y="2146"/>
                  </a:cubicBezTo>
                  <a:cubicBezTo>
                    <a:pt x="11530" y="2085"/>
                    <a:pt x="12870" y="1943"/>
                    <a:pt x="14087" y="1761"/>
                  </a:cubicBezTo>
                  <a:cubicBezTo>
                    <a:pt x="15305" y="1578"/>
                    <a:pt x="16381" y="1355"/>
                    <a:pt x="17274" y="1091"/>
                  </a:cubicBezTo>
                  <a:cubicBezTo>
                    <a:pt x="19081" y="624"/>
                    <a:pt x="20116" y="137"/>
                    <a:pt x="20096" y="35"/>
                  </a:cubicBezTo>
                  <a:cubicBezTo>
                    <a:pt x="20088" y="11"/>
                    <a:pt x="20046" y="0"/>
                    <a:pt x="199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4"/>
            <p:cNvSpPr/>
            <p:nvPr/>
          </p:nvSpPr>
          <p:spPr>
            <a:xfrm>
              <a:off x="6176042" y="2183834"/>
              <a:ext cx="137550" cy="548650"/>
            </a:xfrm>
            <a:custGeom>
              <a:rect b="b" l="l" r="r" t="t"/>
              <a:pathLst>
                <a:path extrusionOk="0" h="21946" w="5502">
                  <a:moveTo>
                    <a:pt x="0" y="0"/>
                  </a:moveTo>
                  <a:cubicBezTo>
                    <a:pt x="0" y="0"/>
                    <a:pt x="0" y="82"/>
                    <a:pt x="0" y="244"/>
                  </a:cubicBezTo>
                  <a:cubicBezTo>
                    <a:pt x="0" y="406"/>
                    <a:pt x="0" y="630"/>
                    <a:pt x="0" y="914"/>
                  </a:cubicBezTo>
                  <a:cubicBezTo>
                    <a:pt x="21" y="1502"/>
                    <a:pt x="82" y="2335"/>
                    <a:pt x="163" y="3370"/>
                  </a:cubicBezTo>
                  <a:cubicBezTo>
                    <a:pt x="325" y="5460"/>
                    <a:pt x="650" y="8322"/>
                    <a:pt x="1279" y="11448"/>
                  </a:cubicBezTo>
                  <a:cubicBezTo>
                    <a:pt x="1584" y="13011"/>
                    <a:pt x="1929" y="14493"/>
                    <a:pt x="2294" y="15832"/>
                  </a:cubicBezTo>
                  <a:cubicBezTo>
                    <a:pt x="2477" y="16502"/>
                    <a:pt x="2639" y="17132"/>
                    <a:pt x="2822" y="17720"/>
                  </a:cubicBezTo>
                  <a:cubicBezTo>
                    <a:pt x="2984" y="18309"/>
                    <a:pt x="3167" y="18857"/>
                    <a:pt x="3390" y="19324"/>
                  </a:cubicBezTo>
                  <a:cubicBezTo>
                    <a:pt x="3816" y="20298"/>
                    <a:pt x="4405" y="20947"/>
                    <a:pt x="4811" y="21353"/>
                  </a:cubicBezTo>
                  <a:cubicBezTo>
                    <a:pt x="5014" y="21556"/>
                    <a:pt x="5197" y="21698"/>
                    <a:pt x="5298" y="21800"/>
                  </a:cubicBezTo>
                  <a:cubicBezTo>
                    <a:pt x="5404" y="21888"/>
                    <a:pt x="5464" y="21946"/>
                    <a:pt x="5478" y="21946"/>
                  </a:cubicBezTo>
                  <a:cubicBezTo>
                    <a:pt x="5480" y="21946"/>
                    <a:pt x="5481" y="21945"/>
                    <a:pt x="5481" y="21942"/>
                  </a:cubicBezTo>
                  <a:cubicBezTo>
                    <a:pt x="5501" y="21942"/>
                    <a:pt x="5440" y="21881"/>
                    <a:pt x="5339" y="21780"/>
                  </a:cubicBezTo>
                  <a:cubicBezTo>
                    <a:pt x="5217" y="21678"/>
                    <a:pt x="5055" y="21516"/>
                    <a:pt x="4872" y="21293"/>
                  </a:cubicBezTo>
                  <a:cubicBezTo>
                    <a:pt x="4466" y="20887"/>
                    <a:pt x="3918" y="20237"/>
                    <a:pt x="3492" y="19283"/>
                  </a:cubicBezTo>
                  <a:cubicBezTo>
                    <a:pt x="3289" y="18816"/>
                    <a:pt x="3126" y="18268"/>
                    <a:pt x="2964" y="17680"/>
                  </a:cubicBezTo>
                  <a:cubicBezTo>
                    <a:pt x="2781" y="17091"/>
                    <a:pt x="2619" y="16441"/>
                    <a:pt x="2436" y="15792"/>
                  </a:cubicBezTo>
                  <a:cubicBezTo>
                    <a:pt x="2091" y="14452"/>
                    <a:pt x="1766" y="12971"/>
                    <a:pt x="1442" y="11428"/>
                  </a:cubicBezTo>
                  <a:cubicBezTo>
                    <a:pt x="833" y="8302"/>
                    <a:pt x="488" y="5440"/>
                    <a:pt x="285" y="3370"/>
                  </a:cubicBezTo>
                  <a:cubicBezTo>
                    <a:pt x="183" y="2335"/>
                    <a:pt x="122" y="1482"/>
                    <a:pt x="82" y="914"/>
                  </a:cubicBezTo>
                  <a:cubicBezTo>
                    <a:pt x="61" y="630"/>
                    <a:pt x="41" y="406"/>
                    <a:pt x="21" y="244"/>
                  </a:cubicBezTo>
                  <a:cubicBezTo>
                    <a:pt x="21" y="82"/>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6508917" y="2463434"/>
              <a:ext cx="38600" cy="300925"/>
            </a:xfrm>
            <a:custGeom>
              <a:rect b="b" l="l" r="r" t="t"/>
              <a:pathLst>
                <a:path extrusionOk="0" h="12037" w="1544">
                  <a:moveTo>
                    <a:pt x="42" y="0"/>
                  </a:moveTo>
                  <a:cubicBezTo>
                    <a:pt x="42" y="0"/>
                    <a:pt x="41" y="0"/>
                    <a:pt x="41" y="0"/>
                  </a:cubicBezTo>
                  <a:cubicBezTo>
                    <a:pt x="1" y="0"/>
                    <a:pt x="285" y="2700"/>
                    <a:pt x="691" y="6029"/>
                  </a:cubicBezTo>
                  <a:cubicBezTo>
                    <a:pt x="1095" y="9345"/>
                    <a:pt x="1459" y="12037"/>
                    <a:pt x="1502" y="12037"/>
                  </a:cubicBezTo>
                  <a:cubicBezTo>
                    <a:pt x="1502" y="12037"/>
                    <a:pt x="1503" y="12037"/>
                    <a:pt x="1503" y="12037"/>
                  </a:cubicBezTo>
                  <a:cubicBezTo>
                    <a:pt x="1543" y="12037"/>
                    <a:pt x="1259" y="9337"/>
                    <a:pt x="873" y="6008"/>
                  </a:cubicBezTo>
                  <a:cubicBezTo>
                    <a:pt x="469" y="2692"/>
                    <a:pt x="105" y="0"/>
                    <a:pt x="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4"/>
            <p:cNvSpPr/>
            <p:nvPr/>
          </p:nvSpPr>
          <p:spPr>
            <a:xfrm>
              <a:off x="6382567" y="2083359"/>
              <a:ext cx="84250" cy="189300"/>
            </a:xfrm>
            <a:custGeom>
              <a:rect b="b" l="l" r="r" t="t"/>
              <a:pathLst>
                <a:path extrusionOk="0" h="7572" w="3370">
                  <a:moveTo>
                    <a:pt x="21" y="0"/>
                  </a:moveTo>
                  <a:cubicBezTo>
                    <a:pt x="1" y="21"/>
                    <a:pt x="61" y="122"/>
                    <a:pt x="204" y="285"/>
                  </a:cubicBezTo>
                  <a:cubicBezTo>
                    <a:pt x="325" y="467"/>
                    <a:pt x="528" y="731"/>
                    <a:pt x="772" y="1036"/>
                  </a:cubicBezTo>
                  <a:cubicBezTo>
                    <a:pt x="1259" y="1645"/>
                    <a:pt x="1929" y="2497"/>
                    <a:pt x="2700" y="3431"/>
                  </a:cubicBezTo>
                  <a:cubicBezTo>
                    <a:pt x="2781" y="3532"/>
                    <a:pt x="2883" y="3654"/>
                    <a:pt x="2964" y="3776"/>
                  </a:cubicBezTo>
                  <a:cubicBezTo>
                    <a:pt x="2984" y="3796"/>
                    <a:pt x="3025" y="3816"/>
                    <a:pt x="3025" y="3837"/>
                  </a:cubicBezTo>
                  <a:cubicBezTo>
                    <a:pt x="3025" y="3857"/>
                    <a:pt x="3045" y="3857"/>
                    <a:pt x="3045" y="3877"/>
                  </a:cubicBezTo>
                  <a:lnTo>
                    <a:pt x="3045" y="3918"/>
                  </a:lnTo>
                  <a:cubicBezTo>
                    <a:pt x="3065" y="3979"/>
                    <a:pt x="3065" y="4060"/>
                    <a:pt x="3086" y="4121"/>
                  </a:cubicBezTo>
                  <a:cubicBezTo>
                    <a:pt x="3106" y="4405"/>
                    <a:pt x="3126" y="4669"/>
                    <a:pt x="3147" y="4933"/>
                  </a:cubicBezTo>
                  <a:cubicBezTo>
                    <a:pt x="3187" y="5440"/>
                    <a:pt x="3208" y="5907"/>
                    <a:pt x="3228" y="6313"/>
                  </a:cubicBezTo>
                  <a:cubicBezTo>
                    <a:pt x="3268" y="7084"/>
                    <a:pt x="3309" y="7571"/>
                    <a:pt x="3329" y="7571"/>
                  </a:cubicBezTo>
                  <a:cubicBezTo>
                    <a:pt x="3350" y="7571"/>
                    <a:pt x="3350" y="7450"/>
                    <a:pt x="3370" y="7226"/>
                  </a:cubicBezTo>
                  <a:cubicBezTo>
                    <a:pt x="3370" y="7003"/>
                    <a:pt x="3370" y="6699"/>
                    <a:pt x="3350" y="6293"/>
                  </a:cubicBezTo>
                  <a:cubicBezTo>
                    <a:pt x="3350" y="5907"/>
                    <a:pt x="3329" y="5440"/>
                    <a:pt x="3309" y="4912"/>
                  </a:cubicBezTo>
                  <a:cubicBezTo>
                    <a:pt x="3289" y="4669"/>
                    <a:pt x="3289" y="4385"/>
                    <a:pt x="3248" y="4101"/>
                  </a:cubicBezTo>
                  <a:cubicBezTo>
                    <a:pt x="3248" y="4040"/>
                    <a:pt x="3228" y="3958"/>
                    <a:pt x="3228" y="3877"/>
                  </a:cubicBezTo>
                  <a:lnTo>
                    <a:pt x="3208" y="3837"/>
                  </a:lnTo>
                  <a:cubicBezTo>
                    <a:pt x="3208" y="3796"/>
                    <a:pt x="3187" y="3776"/>
                    <a:pt x="3187" y="3755"/>
                  </a:cubicBezTo>
                  <a:cubicBezTo>
                    <a:pt x="3167" y="3715"/>
                    <a:pt x="3167" y="3715"/>
                    <a:pt x="3147" y="3695"/>
                  </a:cubicBezTo>
                  <a:lnTo>
                    <a:pt x="3106" y="3654"/>
                  </a:lnTo>
                  <a:cubicBezTo>
                    <a:pt x="3025" y="3553"/>
                    <a:pt x="2923" y="3431"/>
                    <a:pt x="2822" y="3309"/>
                  </a:cubicBezTo>
                  <a:cubicBezTo>
                    <a:pt x="2071" y="2396"/>
                    <a:pt x="1381" y="1543"/>
                    <a:pt x="873" y="954"/>
                  </a:cubicBezTo>
                  <a:cubicBezTo>
                    <a:pt x="609" y="650"/>
                    <a:pt x="406" y="406"/>
                    <a:pt x="264" y="244"/>
                  </a:cubicBezTo>
                  <a:cubicBezTo>
                    <a:pt x="102" y="82"/>
                    <a:pt x="21" y="0"/>
                    <a:pt x="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4"/>
            <p:cNvSpPr/>
            <p:nvPr/>
          </p:nvSpPr>
          <p:spPr>
            <a:xfrm>
              <a:off x="6244042" y="2590809"/>
              <a:ext cx="273525" cy="16525"/>
            </a:xfrm>
            <a:custGeom>
              <a:rect b="b" l="l" r="r" t="t"/>
              <a:pathLst>
                <a:path extrusionOk="0" h="661" w="10941">
                  <a:moveTo>
                    <a:pt x="10941" y="0"/>
                  </a:moveTo>
                  <a:cubicBezTo>
                    <a:pt x="10941" y="0"/>
                    <a:pt x="10799" y="0"/>
                    <a:pt x="10514" y="20"/>
                  </a:cubicBezTo>
                  <a:cubicBezTo>
                    <a:pt x="10210" y="61"/>
                    <a:pt x="9804" y="81"/>
                    <a:pt x="9337" y="122"/>
                  </a:cubicBezTo>
                  <a:cubicBezTo>
                    <a:pt x="8363" y="223"/>
                    <a:pt x="6983" y="325"/>
                    <a:pt x="5481" y="406"/>
                  </a:cubicBezTo>
                  <a:cubicBezTo>
                    <a:pt x="3958" y="487"/>
                    <a:pt x="2598" y="507"/>
                    <a:pt x="1604" y="528"/>
                  </a:cubicBezTo>
                  <a:lnTo>
                    <a:pt x="427" y="528"/>
                  </a:lnTo>
                  <a:cubicBezTo>
                    <a:pt x="142" y="548"/>
                    <a:pt x="0" y="548"/>
                    <a:pt x="0" y="568"/>
                  </a:cubicBezTo>
                  <a:cubicBezTo>
                    <a:pt x="0" y="568"/>
                    <a:pt x="142" y="589"/>
                    <a:pt x="427" y="609"/>
                  </a:cubicBezTo>
                  <a:cubicBezTo>
                    <a:pt x="690" y="629"/>
                    <a:pt x="1096" y="629"/>
                    <a:pt x="1604" y="650"/>
                  </a:cubicBezTo>
                  <a:cubicBezTo>
                    <a:pt x="1935" y="656"/>
                    <a:pt x="2310" y="661"/>
                    <a:pt x="2717" y="661"/>
                  </a:cubicBezTo>
                  <a:cubicBezTo>
                    <a:pt x="3532" y="661"/>
                    <a:pt x="4479" y="643"/>
                    <a:pt x="5481" y="589"/>
                  </a:cubicBezTo>
                  <a:cubicBezTo>
                    <a:pt x="7003" y="507"/>
                    <a:pt x="8363" y="386"/>
                    <a:pt x="9357" y="244"/>
                  </a:cubicBezTo>
                  <a:cubicBezTo>
                    <a:pt x="9845" y="183"/>
                    <a:pt x="10251" y="142"/>
                    <a:pt x="10514" y="81"/>
                  </a:cubicBezTo>
                  <a:cubicBezTo>
                    <a:pt x="10799" y="41"/>
                    <a:pt x="10941" y="20"/>
                    <a:pt x="10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6542417" y="2263959"/>
              <a:ext cx="171525" cy="53025"/>
            </a:xfrm>
            <a:custGeom>
              <a:rect b="b" l="l" r="r" t="t"/>
              <a:pathLst>
                <a:path extrusionOk="0" h="2121" w="6861">
                  <a:moveTo>
                    <a:pt x="6855" y="1"/>
                  </a:moveTo>
                  <a:cubicBezTo>
                    <a:pt x="6805" y="1"/>
                    <a:pt x="6465" y="178"/>
                    <a:pt x="5887" y="429"/>
                  </a:cubicBezTo>
                  <a:cubicBezTo>
                    <a:pt x="5298" y="692"/>
                    <a:pt x="4466" y="1017"/>
                    <a:pt x="3512" y="1301"/>
                  </a:cubicBezTo>
                  <a:cubicBezTo>
                    <a:pt x="2558" y="1586"/>
                    <a:pt x="1685" y="1768"/>
                    <a:pt x="1035" y="1890"/>
                  </a:cubicBezTo>
                  <a:cubicBezTo>
                    <a:pt x="406" y="2032"/>
                    <a:pt x="0" y="2093"/>
                    <a:pt x="0" y="2113"/>
                  </a:cubicBezTo>
                  <a:cubicBezTo>
                    <a:pt x="5" y="2118"/>
                    <a:pt x="28" y="2120"/>
                    <a:pt x="68" y="2120"/>
                  </a:cubicBezTo>
                  <a:cubicBezTo>
                    <a:pt x="207" y="2120"/>
                    <a:pt x="552" y="2091"/>
                    <a:pt x="1056" y="2012"/>
                  </a:cubicBezTo>
                  <a:cubicBezTo>
                    <a:pt x="1705" y="1931"/>
                    <a:pt x="2598" y="1748"/>
                    <a:pt x="3552" y="1464"/>
                  </a:cubicBezTo>
                  <a:cubicBezTo>
                    <a:pt x="4527" y="1180"/>
                    <a:pt x="5359" y="835"/>
                    <a:pt x="5947" y="550"/>
                  </a:cubicBezTo>
                  <a:cubicBezTo>
                    <a:pt x="6252" y="408"/>
                    <a:pt x="6475" y="266"/>
                    <a:pt x="6638" y="165"/>
                  </a:cubicBezTo>
                  <a:cubicBezTo>
                    <a:pt x="6780" y="84"/>
                    <a:pt x="6861" y="23"/>
                    <a:pt x="6861" y="2"/>
                  </a:cubicBezTo>
                  <a:cubicBezTo>
                    <a:pt x="6860" y="1"/>
                    <a:pt x="6858" y="1"/>
                    <a:pt x="6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4"/>
            <p:cNvSpPr/>
            <p:nvPr/>
          </p:nvSpPr>
          <p:spPr>
            <a:xfrm>
              <a:off x="6383067" y="2267559"/>
              <a:ext cx="197925" cy="198425"/>
            </a:xfrm>
            <a:custGeom>
              <a:rect b="b" l="l" r="r" t="t"/>
              <a:pathLst>
                <a:path extrusionOk="0" h="7937" w="7917">
                  <a:moveTo>
                    <a:pt x="3959" y="0"/>
                  </a:moveTo>
                  <a:cubicBezTo>
                    <a:pt x="1767" y="0"/>
                    <a:pt x="1" y="1787"/>
                    <a:pt x="1" y="3979"/>
                  </a:cubicBezTo>
                  <a:cubicBezTo>
                    <a:pt x="1" y="6171"/>
                    <a:pt x="1767" y="7937"/>
                    <a:pt x="3959" y="7937"/>
                  </a:cubicBezTo>
                  <a:cubicBezTo>
                    <a:pt x="6151" y="7937"/>
                    <a:pt x="7917" y="6171"/>
                    <a:pt x="7917" y="3979"/>
                  </a:cubicBezTo>
                  <a:cubicBezTo>
                    <a:pt x="7917" y="1787"/>
                    <a:pt x="6151" y="0"/>
                    <a:pt x="3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4"/>
            <p:cNvSpPr/>
            <p:nvPr/>
          </p:nvSpPr>
          <p:spPr>
            <a:xfrm>
              <a:off x="6409967" y="2294459"/>
              <a:ext cx="144150" cy="144650"/>
            </a:xfrm>
            <a:custGeom>
              <a:rect b="b" l="l" r="r" t="t"/>
              <a:pathLst>
                <a:path extrusionOk="0" h="5786" w="5766">
                  <a:moveTo>
                    <a:pt x="2883" y="0"/>
                  </a:moveTo>
                  <a:cubicBezTo>
                    <a:pt x="1279" y="0"/>
                    <a:pt x="1" y="1299"/>
                    <a:pt x="1" y="2903"/>
                  </a:cubicBezTo>
                  <a:cubicBezTo>
                    <a:pt x="1" y="4486"/>
                    <a:pt x="1279" y="5785"/>
                    <a:pt x="2883" y="5785"/>
                  </a:cubicBezTo>
                  <a:cubicBezTo>
                    <a:pt x="4466" y="5785"/>
                    <a:pt x="5765" y="4486"/>
                    <a:pt x="5765" y="2903"/>
                  </a:cubicBezTo>
                  <a:cubicBezTo>
                    <a:pt x="5765" y="1299"/>
                    <a:pt x="4466" y="0"/>
                    <a:pt x="2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6102967" y="2073559"/>
              <a:ext cx="597275" cy="110925"/>
            </a:xfrm>
            <a:custGeom>
              <a:rect b="b" l="l" r="r" t="t"/>
              <a:pathLst>
                <a:path extrusionOk="0" h="4437" w="23891">
                  <a:moveTo>
                    <a:pt x="16033" y="1"/>
                  </a:moveTo>
                  <a:cubicBezTo>
                    <a:pt x="7082" y="1"/>
                    <a:pt x="1" y="3863"/>
                    <a:pt x="1" y="3863"/>
                  </a:cubicBezTo>
                  <a:cubicBezTo>
                    <a:pt x="3394" y="4270"/>
                    <a:pt x="6344" y="4436"/>
                    <a:pt x="8899" y="4436"/>
                  </a:cubicBezTo>
                  <a:cubicBezTo>
                    <a:pt x="20374" y="4436"/>
                    <a:pt x="23891" y="1083"/>
                    <a:pt x="23891" y="1083"/>
                  </a:cubicBezTo>
                  <a:cubicBezTo>
                    <a:pt x="21201" y="305"/>
                    <a:pt x="18544" y="1"/>
                    <a:pt x="16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a:off x="6568292" y="4121134"/>
              <a:ext cx="8050" cy="7000"/>
            </a:xfrm>
            <a:custGeom>
              <a:rect b="b" l="l" r="r" t="t"/>
              <a:pathLst>
                <a:path extrusionOk="0" h="280" w="322">
                  <a:moveTo>
                    <a:pt x="175" y="1"/>
                  </a:moveTo>
                  <a:cubicBezTo>
                    <a:pt x="150" y="1"/>
                    <a:pt x="124" y="8"/>
                    <a:pt x="102" y="25"/>
                  </a:cubicBezTo>
                  <a:lnTo>
                    <a:pt x="82" y="25"/>
                  </a:lnTo>
                  <a:cubicBezTo>
                    <a:pt x="0" y="86"/>
                    <a:pt x="21" y="228"/>
                    <a:pt x="122" y="268"/>
                  </a:cubicBezTo>
                  <a:cubicBezTo>
                    <a:pt x="137" y="276"/>
                    <a:pt x="153" y="279"/>
                    <a:pt x="169" y="279"/>
                  </a:cubicBezTo>
                  <a:cubicBezTo>
                    <a:pt x="243" y="279"/>
                    <a:pt x="322" y="210"/>
                    <a:pt x="305" y="126"/>
                  </a:cubicBezTo>
                  <a:cubicBezTo>
                    <a:pt x="305" y="53"/>
                    <a:pt x="241" y="1"/>
                    <a:pt x="1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4"/>
            <p:cNvSpPr/>
            <p:nvPr/>
          </p:nvSpPr>
          <p:spPr>
            <a:xfrm>
              <a:off x="6441442" y="2840959"/>
              <a:ext cx="306000" cy="929600"/>
            </a:xfrm>
            <a:custGeom>
              <a:rect b="b" l="l" r="r" t="t"/>
              <a:pathLst>
                <a:path extrusionOk="0" h="37184" w="12240">
                  <a:moveTo>
                    <a:pt x="7429" y="1"/>
                  </a:moveTo>
                  <a:cubicBezTo>
                    <a:pt x="2639" y="1"/>
                    <a:pt x="0" y="2721"/>
                    <a:pt x="122" y="7775"/>
                  </a:cubicBezTo>
                  <a:cubicBezTo>
                    <a:pt x="325" y="16036"/>
                    <a:pt x="1177" y="24297"/>
                    <a:pt x="3288" y="32294"/>
                  </a:cubicBezTo>
                  <a:cubicBezTo>
                    <a:pt x="3633" y="33654"/>
                    <a:pt x="4060" y="35095"/>
                    <a:pt x="5054" y="36110"/>
                  </a:cubicBezTo>
                  <a:cubicBezTo>
                    <a:pt x="5677" y="36758"/>
                    <a:pt x="6605" y="37183"/>
                    <a:pt x="7491" y="37183"/>
                  </a:cubicBezTo>
                  <a:cubicBezTo>
                    <a:pt x="7992" y="37183"/>
                    <a:pt x="8480" y="37047"/>
                    <a:pt x="8890" y="36739"/>
                  </a:cubicBezTo>
                  <a:cubicBezTo>
                    <a:pt x="9865" y="36029"/>
                    <a:pt x="10088" y="34669"/>
                    <a:pt x="10230" y="33471"/>
                  </a:cubicBezTo>
                  <a:cubicBezTo>
                    <a:pt x="11286" y="24094"/>
                    <a:pt x="11854" y="16239"/>
                    <a:pt x="11976" y="6800"/>
                  </a:cubicBezTo>
                  <a:cubicBezTo>
                    <a:pt x="11976" y="6800"/>
                    <a:pt x="12240" y="1"/>
                    <a:pt x="7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a:off x="6444467" y="2846084"/>
              <a:ext cx="185250" cy="696700"/>
            </a:xfrm>
            <a:custGeom>
              <a:rect b="b" l="l" r="r" t="t"/>
              <a:pathLst>
                <a:path extrusionOk="0" h="27868" w="7410">
                  <a:moveTo>
                    <a:pt x="4616" y="1"/>
                  </a:moveTo>
                  <a:cubicBezTo>
                    <a:pt x="4132" y="1"/>
                    <a:pt x="3661" y="173"/>
                    <a:pt x="3350" y="547"/>
                  </a:cubicBezTo>
                  <a:cubicBezTo>
                    <a:pt x="3350" y="547"/>
                    <a:pt x="529" y="9539"/>
                    <a:pt x="305" y="12604"/>
                  </a:cubicBezTo>
                  <a:cubicBezTo>
                    <a:pt x="1" y="16825"/>
                    <a:pt x="2173" y="27867"/>
                    <a:pt x="2173" y="27867"/>
                  </a:cubicBezTo>
                  <a:cubicBezTo>
                    <a:pt x="4405" y="26081"/>
                    <a:pt x="5035" y="23158"/>
                    <a:pt x="5177" y="20296"/>
                  </a:cubicBezTo>
                  <a:cubicBezTo>
                    <a:pt x="5319" y="17414"/>
                    <a:pt x="4933" y="14511"/>
                    <a:pt x="5441" y="11690"/>
                  </a:cubicBezTo>
                  <a:cubicBezTo>
                    <a:pt x="5948" y="8747"/>
                    <a:pt x="7409" y="5905"/>
                    <a:pt x="7064" y="2942"/>
                  </a:cubicBezTo>
                  <a:cubicBezTo>
                    <a:pt x="6963" y="2008"/>
                    <a:pt x="6638" y="1054"/>
                    <a:pt x="5907" y="445"/>
                  </a:cubicBezTo>
                  <a:cubicBezTo>
                    <a:pt x="5551" y="158"/>
                    <a:pt x="5077" y="1"/>
                    <a:pt x="46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a:off x="6544442" y="3138334"/>
              <a:ext cx="81725" cy="632275"/>
            </a:xfrm>
            <a:custGeom>
              <a:rect b="b" l="l" r="r" t="t"/>
              <a:pathLst>
                <a:path extrusionOk="0" h="25291" w="3269">
                  <a:moveTo>
                    <a:pt x="0" y="0"/>
                  </a:moveTo>
                  <a:cubicBezTo>
                    <a:pt x="0" y="0"/>
                    <a:pt x="0" y="81"/>
                    <a:pt x="0" y="244"/>
                  </a:cubicBezTo>
                  <a:cubicBezTo>
                    <a:pt x="21" y="447"/>
                    <a:pt x="41" y="690"/>
                    <a:pt x="41" y="995"/>
                  </a:cubicBezTo>
                  <a:cubicBezTo>
                    <a:pt x="102" y="1644"/>
                    <a:pt x="163" y="2578"/>
                    <a:pt x="285" y="3715"/>
                  </a:cubicBezTo>
                  <a:cubicBezTo>
                    <a:pt x="488" y="6028"/>
                    <a:pt x="812" y="9195"/>
                    <a:pt x="1259" y="12686"/>
                  </a:cubicBezTo>
                  <a:cubicBezTo>
                    <a:pt x="1705" y="16177"/>
                    <a:pt x="2193" y="19344"/>
                    <a:pt x="2578" y="21617"/>
                  </a:cubicBezTo>
                  <a:cubicBezTo>
                    <a:pt x="2761" y="22754"/>
                    <a:pt x="2923" y="23667"/>
                    <a:pt x="3045" y="24296"/>
                  </a:cubicBezTo>
                  <a:cubicBezTo>
                    <a:pt x="3106" y="24601"/>
                    <a:pt x="3167" y="24844"/>
                    <a:pt x="3187" y="25027"/>
                  </a:cubicBezTo>
                  <a:cubicBezTo>
                    <a:pt x="3228" y="25210"/>
                    <a:pt x="3248" y="25291"/>
                    <a:pt x="3248" y="25291"/>
                  </a:cubicBezTo>
                  <a:cubicBezTo>
                    <a:pt x="3268" y="25291"/>
                    <a:pt x="3248" y="25189"/>
                    <a:pt x="3228" y="25027"/>
                  </a:cubicBezTo>
                  <a:cubicBezTo>
                    <a:pt x="3207" y="24844"/>
                    <a:pt x="3167" y="24601"/>
                    <a:pt x="3126" y="24296"/>
                  </a:cubicBezTo>
                  <a:cubicBezTo>
                    <a:pt x="3025" y="23647"/>
                    <a:pt x="2883" y="22713"/>
                    <a:pt x="2700" y="21597"/>
                  </a:cubicBezTo>
                  <a:cubicBezTo>
                    <a:pt x="2355" y="19303"/>
                    <a:pt x="1888" y="16157"/>
                    <a:pt x="1442" y="12666"/>
                  </a:cubicBezTo>
                  <a:cubicBezTo>
                    <a:pt x="995" y="9175"/>
                    <a:pt x="630" y="6008"/>
                    <a:pt x="406" y="3715"/>
                  </a:cubicBezTo>
                  <a:cubicBezTo>
                    <a:pt x="285" y="2578"/>
                    <a:pt x="183" y="1644"/>
                    <a:pt x="122" y="995"/>
                  </a:cubicBezTo>
                  <a:cubicBezTo>
                    <a:pt x="82" y="690"/>
                    <a:pt x="61" y="426"/>
                    <a:pt x="41" y="244"/>
                  </a:cubicBezTo>
                  <a:cubicBezTo>
                    <a:pt x="21" y="81"/>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6182117" y="2850334"/>
              <a:ext cx="429325" cy="345875"/>
            </a:xfrm>
            <a:custGeom>
              <a:rect b="b" l="l" r="r" t="t"/>
              <a:pathLst>
                <a:path extrusionOk="0" h="13835" w="17173">
                  <a:moveTo>
                    <a:pt x="14167" y="1"/>
                  </a:moveTo>
                  <a:cubicBezTo>
                    <a:pt x="14003" y="1"/>
                    <a:pt x="13841" y="5"/>
                    <a:pt x="13682" y="11"/>
                  </a:cubicBezTo>
                  <a:cubicBezTo>
                    <a:pt x="10332" y="113"/>
                    <a:pt x="7004" y="235"/>
                    <a:pt x="3655" y="336"/>
                  </a:cubicBezTo>
                  <a:cubicBezTo>
                    <a:pt x="3655" y="336"/>
                    <a:pt x="1" y="1392"/>
                    <a:pt x="1" y="3584"/>
                  </a:cubicBezTo>
                  <a:cubicBezTo>
                    <a:pt x="1" y="5796"/>
                    <a:pt x="4345" y="11865"/>
                    <a:pt x="7410" y="13367"/>
                  </a:cubicBezTo>
                  <a:cubicBezTo>
                    <a:pt x="8060" y="13684"/>
                    <a:pt x="8790" y="13834"/>
                    <a:pt x="9536" y="13834"/>
                  </a:cubicBezTo>
                  <a:cubicBezTo>
                    <a:pt x="11376" y="13834"/>
                    <a:pt x="13315" y="12920"/>
                    <a:pt x="14412" y="11317"/>
                  </a:cubicBezTo>
                  <a:cubicBezTo>
                    <a:pt x="15975" y="9044"/>
                    <a:pt x="16462" y="6222"/>
                    <a:pt x="16909" y="3523"/>
                  </a:cubicBezTo>
                  <a:cubicBezTo>
                    <a:pt x="17051" y="2609"/>
                    <a:pt x="17173" y="1574"/>
                    <a:pt x="16604" y="844"/>
                  </a:cubicBezTo>
                  <a:cubicBezTo>
                    <a:pt x="16053" y="137"/>
                    <a:pt x="15091" y="1"/>
                    <a:pt x="14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6498267" y="3784534"/>
              <a:ext cx="217200" cy="756050"/>
            </a:xfrm>
            <a:custGeom>
              <a:rect b="b" l="l" r="r" t="t"/>
              <a:pathLst>
                <a:path extrusionOk="0" h="30242" w="8688">
                  <a:moveTo>
                    <a:pt x="5538" y="0"/>
                  </a:moveTo>
                  <a:cubicBezTo>
                    <a:pt x="4870" y="0"/>
                    <a:pt x="4201" y="127"/>
                    <a:pt x="3532" y="255"/>
                  </a:cubicBezTo>
                  <a:lnTo>
                    <a:pt x="3390" y="214"/>
                  </a:lnTo>
                  <a:cubicBezTo>
                    <a:pt x="2314" y="255"/>
                    <a:pt x="1401" y="1128"/>
                    <a:pt x="975" y="2122"/>
                  </a:cubicBezTo>
                  <a:cubicBezTo>
                    <a:pt x="548" y="3117"/>
                    <a:pt x="508" y="4233"/>
                    <a:pt x="467" y="5309"/>
                  </a:cubicBezTo>
                  <a:cubicBezTo>
                    <a:pt x="244" y="11885"/>
                    <a:pt x="0" y="18462"/>
                    <a:pt x="366" y="25038"/>
                  </a:cubicBezTo>
                  <a:cubicBezTo>
                    <a:pt x="447" y="26459"/>
                    <a:pt x="589" y="27981"/>
                    <a:pt x="1462" y="29098"/>
                  </a:cubicBezTo>
                  <a:cubicBezTo>
                    <a:pt x="1998" y="29796"/>
                    <a:pt x="2909" y="30241"/>
                    <a:pt x="3758" y="30241"/>
                  </a:cubicBezTo>
                  <a:cubicBezTo>
                    <a:pt x="4292" y="30241"/>
                    <a:pt x="4800" y="30065"/>
                    <a:pt x="5176" y="29666"/>
                  </a:cubicBezTo>
                  <a:cubicBezTo>
                    <a:pt x="5745" y="29077"/>
                    <a:pt x="5846" y="28205"/>
                    <a:pt x="5948" y="27393"/>
                  </a:cubicBezTo>
                  <a:cubicBezTo>
                    <a:pt x="6800" y="19558"/>
                    <a:pt x="7653" y="11723"/>
                    <a:pt x="8505" y="3888"/>
                  </a:cubicBezTo>
                  <a:cubicBezTo>
                    <a:pt x="8586" y="2995"/>
                    <a:pt x="8688" y="2041"/>
                    <a:pt x="8221" y="1270"/>
                  </a:cubicBezTo>
                  <a:cubicBezTo>
                    <a:pt x="7795" y="539"/>
                    <a:pt x="6942" y="133"/>
                    <a:pt x="6090" y="32"/>
                  </a:cubicBezTo>
                  <a:cubicBezTo>
                    <a:pt x="5906" y="10"/>
                    <a:pt x="5722" y="0"/>
                    <a:pt x="55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4"/>
            <p:cNvSpPr/>
            <p:nvPr/>
          </p:nvSpPr>
          <p:spPr>
            <a:xfrm>
              <a:off x="6537342" y="3796984"/>
              <a:ext cx="42125" cy="766775"/>
            </a:xfrm>
            <a:custGeom>
              <a:rect b="b" l="l" r="r" t="t"/>
              <a:pathLst>
                <a:path extrusionOk="0" h="30671" w="1685">
                  <a:moveTo>
                    <a:pt x="1685" y="0"/>
                  </a:moveTo>
                  <a:lnTo>
                    <a:pt x="1685" y="0"/>
                  </a:lnTo>
                  <a:cubicBezTo>
                    <a:pt x="1685" y="0"/>
                    <a:pt x="1665" y="21"/>
                    <a:pt x="1644" y="61"/>
                  </a:cubicBezTo>
                  <a:cubicBezTo>
                    <a:pt x="1685" y="21"/>
                    <a:pt x="1685" y="0"/>
                    <a:pt x="1685" y="0"/>
                  </a:cubicBezTo>
                  <a:close/>
                  <a:moveTo>
                    <a:pt x="1644" y="61"/>
                  </a:moveTo>
                  <a:cubicBezTo>
                    <a:pt x="1604" y="102"/>
                    <a:pt x="1543" y="163"/>
                    <a:pt x="1502" y="244"/>
                  </a:cubicBezTo>
                  <a:cubicBezTo>
                    <a:pt x="1381" y="427"/>
                    <a:pt x="1218" y="670"/>
                    <a:pt x="1076" y="1036"/>
                  </a:cubicBezTo>
                  <a:cubicBezTo>
                    <a:pt x="751" y="1766"/>
                    <a:pt x="548" y="2903"/>
                    <a:pt x="508" y="4303"/>
                  </a:cubicBezTo>
                  <a:cubicBezTo>
                    <a:pt x="406" y="7105"/>
                    <a:pt x="284" y="10961"/>
                    <a:pt x="163" y="15224"/>
                  </a:cubicBezTo>
                  <a:cubicBezTo>
                    <a:pt x="21" y="19486"/>
                    <a:pt x="0" y="23363"/>
                    <a:pt x="142" y="26144"/>
                  </a:cubicBezTo>
                  <a:cubicBezTo>
                    <a:pt x="203" y="27544"/>
                    <a:pt x="284" y="28681"/>
                    <a:pt x="366" y="29452"/>
                  </a:cubicBezTo>
                  <a:cubicBezTo>
                    <a:pt x="406" y="29858"/>
                    <a:pt x="427" y="30142"/>
                    <a:pt x="467" y="30345"/>
                  </a:cubicBezTo>
                  <a:cubicBezTo>
                    <a:pt x="467" y="30447"/>
                    <a:pt x="487" y="30528"/>
                    <a:pt x="487" y="30589"/>
                  </a:cubicBezTo>
                  <a:cubicBezTo>
                    <a:pt x="487" y="30650"/>
                    <a:pt x="508" y="30670"/>
                    <a:pt x="508" y="30670"/>
                  </a:cubicBezTo>
                  <a:cubicBezTo>
                    <a:pt x="508" y="30670"/>
                    <a:pt x="508" y="30629"/>
                    <a:pt x="508" y="30589"/>
                  </a:cubicBezTo>
                  <a:cubicBezTo>
                    <a:pt x="508" y="30528"/>
                    <a:pt x="508" y="30447"/>
                    <a:pt x="487" y="30345"/>
                  </a:cubicBezTo>
                  <a:cubicBezTo>
                    <a:pt x="467" y="30122"/>
                    <a:pt x="447" y="29838"/>
                    <a:pt x="427" y="29452"/>
                  </a:cubicBezTo>
                  <a:cubicBezTo>
                    <a:pt x="386" y="28681"/>
                    <a:pt x="305" y="27544"/>
                    <a:pt x="264" y="26144"/>
                  </a:cubicBezTo>
                  <a:cubicBezTo>
                    <a:pt x="163" y="23363"/>
                    <a:pt x="203" y="19486"/>
                    <a:pt x="345" y="15224"/>
                  </a:cubicBezTo>
                  <a:cubicBezTo>
                    <a:pt x="447" y="10981"/>
                    <a:pt x="548" y="7125"/>
                    <a:pt x="630" y="4303"/>
                  </a:cubicBezTo>
                  <a:cubicBezTo>
                    <a:pt x="650" y="2923"/>
                    <a:pt x="833" y="1787"/>
                    <a:pt x="1137" y="1076"/>
                  </a:cubicBezTo>
                  <a:cubicBezTo>
                    <a:pt x="1259" y="711"/>
                    <a:pt x="1421" y="447"/>
                    <a:pt x="1523" y="264"/>
                  </a:cubicBezTo>
                  <a:cubicBezTo>
                    <a:pt x="1584" y="183"/>
                    <a:pt x="1624" y="122"/>
                    <a:pt x="1644" y="6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6518042" y="4469434"/>
              <a:ext cx="144650" cy="116650"/>
            </a:xfrm>
            <a:custGeom>
              <a:rect b="b" l="l" r="r" t="t"/>
              <a:pathLst>
                <a:path extrusionOk="0" h="4666" w="5786">
                  <a:moveTo>
                    <a:pt x="2864" y="0"/>
                  </a:moveTo>
                  <a:cubicBezTo>
                    <a:pt x="2734" y="0"/>
                    <a:pt x="2604" y="7"/>
                    <a:pt x="2477" y="17"/>
                  </a:cubicBezTo>
                  <a:cubicBezTo>
                    <a:pt x="1950" y="78"/>
                    <a:pt x="1422" y="200"/>
                    <a:pt x="996" y="524"/>
                  </a:cubicBezTo>
                  <a:cubicBezTo>
                    <a:pt x="468" y="930"/>
                    <a:pt x="184" y="1600"/>
                    <a:pt x="102" y="2270"/>
                  </a:cubicBezTo>
                  <a:cubicBezTo>
                    <a:pt x="1" y="2940"/>
                    <a:pt x="102" y="3630"/>
                    <a:pt x="184" y="4300"/>
                  </a:cubicBezTo>
                  <a:lnTo>
                    <a:pt x="5786" y="4665"/>
                  </a:lnTo>
                  <a:lnTo>
                    <a:pt x="5786" y="4665"/>
                  </a:lnTo>
                  <a:lnTo>
                    <a:pt x="5278" y="2209"/>
                  </a:lnTo>
                  <a:cubicBezTo>
                    <a:pt x="5157" y="1397"/>
                    <a:pt x="4730" y="606"/>
                    <a:pt x="4000" y="240"/>
                  </a:cubicBezTo>
                  <a:cubicBezTo>
                    <a:pt x="3649" y="58"/>
                    <a:pt x="3254" y="0"/>
                    <a:pt x="28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6513492" y="4573859"/>
              <a:ext cx="257800" cy="38025"/>
            </a:xfrm>
            <a:custGeom>
              <a:rect b="b" l="l" r="r" t="t"/>
              <a:pathLst>
                <a:path extrusionOk="0" h="1521" w="10312">
                  <a:moveTo>
                    <a:pt x="163" y="1"/>
                  </a:moveTo>
                  <a:lnTo>
                    <a:pt x="0" y="1320"/>
                  </a:lnTo>
                  <a:cubicBezTo>
                    <a:pt x="0" y="1320"/>
                    <a:pt x="4988" y="1520"/>
                    <a:pt x="7991" y="1520"/>
                  </a:cubicBezTo>
                  <a:cubicBezTo>
                    <a:pt x="9268" y="1520"/>
                    <a:pt x="10186" y="1484"/>
                    <a:pt x="10210" y="1381"/>
                  </a:cubicBezTo>
                  <a:cubicBezTo>
                    <a:pt x="10312" y="1036"/>
                    <a:pt x="6008" y="62"/>
                    <a:pt x="6008" y="62"/>
                  </a:cubicBezTo>
                  <a:lnTo>
                    <a:pt x="1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4"/>
            <p:cNvSpPr/>
            <p:nvPr/>
          </p:nvSpPr>
          <p:spPr>
            <a:xfrm>
              <a:off x="6426217" y="2858734"/>
              <a:ext cx="76650" cy="337500"/>
            </a:xfrm>
            <a:custGeom>
              <a:rect b="b" l="l" r="r" t="t"/>
              <a:pathLst>
                <a:path extrusionOk="0" h="13500" w="3066">
                  <a:moveTo>
                    <a:pt x="2213" y="0"/>
                  </a:moveTo>
                  <a:cubicBezTo>
                    <a:pt x="2192" y="0"/>
                    <a:pt x="2253" y="203"/>
                    <a:pt x="2334" y="548"/>
                  </a:cubicBezTo>
                  <a:cubicBezTo>
                    <a:pt x="2395" y="711"/>
                    <a:pt x="2456" y="934"/>
                    <a:pt x="2497" y="1177"/>
                  </a:cubicBezTo>
                  <a:cubicBezTo>
                    <a:pt x="2558" y="1421"/>
                    <a:pt x="2619" y="1705"/>
                    <a:pt x="2659" y="2030"/>
                  </a:cubicBezTo>
                  <a:cubicBezTo>
                    <a:pt x="2720" y="2355"/>
                    <a:pt x="2781" y="2700"/>
                    <a:pt x="2801" y="3065"/>
                  </a:cubicBezTo>
                  <a:cubicBezTo>
                    <a:pt x="2862" y="3451"/>
                    <a:pt x="2862" y="3857"/>
                    <a:pt x="2882" y="4263"/>
                  </a:cubicBezTo>
                  <a:cubicBezTo>
                    <a:pt x="2903" y="5115"/>
                    <a:pt x="2862" y="6049"/>
                    <a:pt x="2720" y="7023"/>
                  </a:cubicBezTo>
                  <a:cubicBezTo>
                    <a:pt x="2558" y="7997"/>
                    <a:pt x="2334" y="8890"/>
                    <a:pt x="2050" y="9702"/>
                  </a:cubicBezTo>
                  <a:cubicBezTo>
                    <a:pt x="1888" y="10088"/>
                    <a:pt x="1766" y="10474"/>
                    <a:pt x="1604" y="10819"/>
                  </a:cubicBezTo>
                  <a:cubicBezTo>
                    <a:pt x="1522" y="10981"/>
                    <a:pt x="1441" y="11144"/>
                    <a:pt x="1360" y="11306"/>
                  </a:cubicBezTo>
                  <a:cubicBezTo>
                    <a:pt x="1279" y="11468"/>
                    <a:pt x="1198" y="11610"/>
                    <a:pt x="1137" y="11752"/>
                  </a:cubicBezTo>
                  <a:cubicBezTo>
                    <a:pt x="974" y="12037"/>
                    <a:pt x="812" y="12280"/>
                    <a:pt x="690" y="12503"/>
                  </a:cubicBezTo>
                  <a:cubicBezTo>
                    <a:pt x="548" y="12706"/>
                    <a:pt x="426" y="12889"/>
                    <a:pt x="325" y="13031"/>
                  </a:cubicBezTo>
                  <a:cubicBezTo>
                    <a:pt x="102" y="13336"/>
                    <a:pt x="0" y="13498"/>
                    <a:pt x="0" y="13498"/>
                  </a:cubicBezTo>
                  <a:cubicBezTo>
                    <a:pt x="1" y="13499"/>
                    <a:pt x="3" y="13500"/>
                    <a:pt x="4" y="13500"/>
                  </a:cubicBezTo>
                  <a:cubicBezTo>
                    <a:pt x="34" y="13500"/>
                    <a:pt x="155" y="13340"/>
                    <a:pt x="365" y="13072"/>
                  </a:cubicBezTo>
                  <a:cubicBezTo>
                    <a:pt x="487" y="12950"/>
                    <a:pt x="629" y="12767"/>
                    <a:pt x="771" y="12544"/>
                  </a:cubicBezTo>
                  <a:cubicBezTo>
                    <a:pt x="914" y="12341"/>
                    <a:pt x="1076" y="12098"/>
                    <a:pt x="1238" y="11813"/>
                  </a:cubicBezTo>
                  <a:cubicBezTo>
                    <a:pt x="1319" y="11671"/>
                    <a:pt x="1401" y="11529"/>
                    <a:pt x="1482" y="11367"/>
                  </a:cubicBezTo>
                  <a:cubicBezTo>
                    <a:pt x="1563" y="11204"/>
                    <a:pt x="1644" y="11042"/>
                    <a:pt x="1725" y="10880"/>
                  </a:cubicBezTo>
                  <a:cubicBezTo>
                    <a:pt x="1908" y="10535"/>
                    <a:pt x="2050" y="10149"/>
                    <a:pt x="2213" y="9743"/>
                  </a:cubicBezTo>
                  <a:cubicBezTo>
                    <a:pt x="2497" y="8951"/>
                    <a:pt x="2740" y="8038"/>
                    <a:pt x="2903" y="7043"/>
                  </a:cubicBezTo>
                  <a:cubicBezTo>
                    <a:pt x="3045" y="6069"/>
                    <a:pt x="3065" y="5115"/>
                    <a:pt x="3045" y="4263"/>
                  </a:cubicBezTo>
                  <a:cubicBezTo>
                    <a:pt x="3024" y="3836"/>
                    <a:pt x="3004" y="3430"/>
                    <a:pt x="2964" y="3045"/>
                  </a:cubicBezTo>
                  <a:cubicBezTo>
                    <a:pt x="2923" y="2679"/>
                    <a:pt x="2862" y="2334"/>
                    <a:pt x="2781" y="2010"/>
                  </a:cubicBezTo>
                  <a:cubicBezTo>
                    <a:pt x="2740" y="1685"/>
                    <a:pt x="2659" y="1401"/>
                    <a:pt x="2598" y="1157"/>
                  </a:cubicBezTo>
                  <a:cubicBezTo>
                    <a:pt x="2537" y="914"/>
                    <a:pt x="2476" y="690"/>
                    <a:pt x="2416" y="528"/>
                  </a:cubicBezTo>
                  <a:cubicBezTo>
                    <a:pt x="2294" y="183"/>
                    <a:pt x="2213" y="0"/>
                    <a:pt x="2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4"/>
            <p:cNvSpPr/>
            <p:nvPr/>
          </p:nvSpPr>
          <p:spPr>
            <a:xfrm>
              <a:off x="6593667" y="3350409"/>
              <a:ext cx="7625" cy="6925"/>
            </a:xfrm>
            <a:custGeom>
              <a:rect b="b" l="l" r="r" t="t"/>
              <a:pathLst>
                <a:path extrusionOk="0" h="277" w="305">
                  <a:moveTo>
                    <a:pt x="146" y="1"/>
                  </a:moveTo>
                  <a:cubicBezTo>
                    <a:pt x="124" y="1"/>
                    <a:pt x="101" y="7"/>
                    <a:pt x="82" y="22"/>
                  </a:cubicBezTo>
                  <a:lnTo>
                    <a:pt x="61" y="22"/>
                  </a:lnTo>
                  <a:cubicBezTo>
                    <a:pt x="0" y="83"/>
                    <a:pt x="0" y="225"/>
                    <a:pt x="102" y="265"/>
                  </a:cubicBezTo>
                  <a:cubicBezTo>
                    <a:pt x="116" y="273"/>
                    <a:pt x="132" y="276"/>
                    <a:pt x="149" y="276"/>
                  </a:cubicBezTo>
                  <a:cubicBezTo>
                    <a:pt x="223" y="276"/>
                    <a:pt x="305" y="206"/>
                    <a:pt x="305" y="123"/>
                  </a:cubicBezTo>
                  <a:cubicBezTo>
                    <a:pt x="289" y="62"/>
                    <a:pt x="216"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6614967" y="3531484"/>
              <a:ext cx="7650" cy="7000"/>
            </a:xfrm>
            <a:custGeom>
              <a:rect b="b" l="l" r="r" t="t"/>
              <a:pathLst>
                <a:path extrusionOk="0" h="280" w="306">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1" y="53"/>
                    <a:pt x="223"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a:off x="6571842" y="3165909"/>
              <a:ext cx="8050" cy="6700"/>
            </a:xfrm>
            <a:custGeom>
              <a:rect b="b" l="l" r="r" t="t"/>
              <a:pathLst>
                <a:path extrusionOk="0" h="268" w="322">
                  <a:moveTo>
                    <a:pt x="142" y="1"/>
                  </a:moveTo>
                  <a:cubicBezTo>
                    <a:pt x="120" y="1"/>
                    <a:pt x="100" y="5"/>
                    <a:pt x="82" y="13"/>
                  </a:cubicBezTo>
                  <a:lnTo>
                    <a:pt x="82" y="34"/>
                  </a:lnTo>
                  <a:cubicBezTo>
                    <a:pt x="1" y="95"/>
                    <a:pt x="21" y="216"/>
                    <a:pt x="102" y="257"/>
                  </a:cubicBezTo>
                  <a:cubicBezTo>
                    <a:pt x="120" y="264"/>
                    <a:pt x="139" y="268"/>
                    <a:pt x="158" y="268"/>
                  </a:cubicBezTo>
                  <a:cubicBezTo>
                    <a:pt x="243" y="268"/>
                    <a:pt x="322" y="198"/>
                    <a:pt x="305" y="115"/>
                  </a:cubicBezTo>
                  <a:cubicBezTo>
                    <a:pt x="305" y="52"/>
                    <a:pt x="218"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a:off x="6571842" y="3948384"/>
              <a:ext cx="8075" cy="7175"/>
            </a:xfrm>
            <a:custGeom>
              <a:rect b="b" l="l" r="r" t="t"/>
              <a:pathLst>
                <a:path extrusionOk="0" h="287" w="323">
                  <a:moveTo>
                    <a:pt x="140" y="1"/>
                  </a:moveTo>
                  <a:cubicBezTo>
                    <a:pt x="119" y="1"/>
                    <a:pt x="99" y="5"/>
                    <a:pt x="82" y="13"/>
                  </a:cubicBezTo>
                  <a:lnTo>
                    <a:pt x="82" y="34"/>
                  </a:lnTo>
                  <a:cubicBezTo>
                    <a:pt x="1" y="95"/>
                    <a:pt x="21" y="237"/>
                    <a:pt x="102" y="277"/>
                  </a:cubicBezTo>
                  <a:cubicBezTo>
                    <a:pt x="118" y="284"/>
                    <a:pt x="134" y="286"/>
                    <a:pt x="151" y="286"/>
                  </a:cubicBezTo>
                  <a:cubicBezTo>
                    <a:pt x="238" y="286"/>
                    <a:pt x="322" y="204"/>
                    <a:pt x="305" y="135"/>
                  </a:cubicBezTo>
                  <a:cubicBezTo>
                    <a:pt x="305" y="55"/>
                    <a:pt x="217" y="1"/>
                    <a:pt x="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6518042" y="4525584"/>
              <a:ext cx="135025" cy="15725"/>
            </a:xfrm>
            <a:custGeom>
              <a:rect b="b" l="l" r="r" t="t"/>
              <a:pathLst>
                <a:path extrusionOk="0" h="629" w="5401">
                  <a:moveTo>
                    <a:pt x="5389" y="1"/>
                  </a:moveTo>
                  <a:cubicBezTo>
                    <a:pt x="5262" y="1"/>
                    <a:pt x="4129" y="353"/>
                    <a:pt x="2721" y="430"/>
                  </a:cubicBezTo>
                  <a:cubicBezTo>
                    <a:pt x="2458" y="448"/>
                    <a:pt x="2204" y="455"/>
                    <a:pt x="1964" y="455"/>
                  </a:cubicBezTo>
                  <a:cubicBezTo>
                    <a:pt x="937" y="455"/>
                    <a:pt x="161" y="324"/>
                    <a:pt x="23" y="324"/>
                  </a:cubicBezTo>
                  <a:cubicBezTo>
                    <a:pt x="8" y="324"/>
                    <a:pt x="1" y="325"/>
                    <a:pt x="1" y="328"/>
                  </a:cubicBezTo>
                  <a:cubicBezTo>
                    <a:pt x="1" y="349"/>
                    <a:pt x="285" y="450"/>
                    <a:pt x="772" y="531"/>
                  </a:cubicBezTo>
                  <a:cubicBezTo>
                    <a:pt x="1144" y="591"/>
                    <a:pt x="1613" y="629"/>
                    <a:pt x="2133" y="629"/>
                  </a:cubicBezTo>
                  <a:cubicBezTo>
                    <a:pt x="2323" y="629"/>
                    <a:pt x="2520" y="624"/>
                    <a:pt x="2721" y="613"/>
                  </a:cubicBezTo>
                  <a:cubicBezTo>
                    <a:pt x="3492" y="572"/>
                    <a:pt x="4162" y="430"/>
                    <a:pt x="4649" y="288"/>
                  </a:cubicBezTo>
                  <a:cubicBezTo>
                    <a:pt x="5116" y="146"/>
                    <a:pt x="5400" y="24"/>
                    <a:pt x="5400" y="4"/>
                  </a:cubicBezTo>
                  <a:cubicBezTo>
                    <a:pt x="5399" y="2"/>
                    <a:pt x="5395" y="1"/>
                    <a:pt x="5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6501567" y="3810384"/>
              <a:ext cx="128150" cy="481875"/>
            </a:xfrm>
            <a:custGeom>
              <a:rect b="b" l="l" r="r" t="t"/>
              <a:pathLst>
                <a:path extrusionOk="0" h="19275" w="5126">
                  <a:moveTo>
                    <a:pt x="2120" y="0"/>
                  </a:moveTo>
                  <a:cubicBezTo>
                    <a:pt x="1803" y="0"/>
                    <a:pt x="1503" y="78"/>
                    <a:pt x="1249" y="276"/>
                  </a:cubicBezTo>
                  <a:cubicBezTo>
                    <a:pt x="761" y="662"/>
                    <a:pt x="640" y="1352"/>
                    <a:pt x="579" y="1981"/>
                  </a:cubicBezTo>
                  <a:cubicBezTo>
                    <a:pt x="0" y="7628"/>
                    <a:pt x="49" y="13315"/>
                    <a:pt x="90" y="18982"/>
                  </a:cubicBezTo>
                  <a:lnTo>
                    <a:pt x="90" y="18982"/>
                  </a:lnTo>
                  <a:cubicBezTo>
                    <a:pt x="1610" y="17845"/>
                    <a:pt x="2593" y="16093"/>
                    <a:pt x="3136" y="14282"/>
                  </a:cubicBezTo>
                  <a:cubicBezTo>
                    <a:pt x="3684" y="12455"/>
                    <a:pt x="3826" y="10527"/>
                    <a:pt x="3989" y="8598"/>
                  </a:cubicBezTo>
                  <a:cubicBezTo>
                    <a:pt x="4131" y="6690"/>
                    <a:pt x="4293" y="4762"/>
                    <a:pt x="4862" y="2935"/>
                  </a:cubicBezTo>
                  <a:cubicBezTo>
                    <a:pt x="4983" y="2529"/>
                    <a:pt x="5125" y="2123"/>
                    <a:pt x="5024" y="1717"/>
                  </a:cubicBezTo>
                  <a:cubicBezTo>
                    <a:pt x="4902" y="1048"/>
                    <a:pt x="4232" y="662"/>
                    <a:pt x="3603" y="398"/>
                  </a:cubicBezTo>
                  <a:cubicBezTo>
                    <a:pt x="3146" y="188"/>
                    <a:pt x="2613" y="0"/>
                    <a:pt x="2120" y="0"/>
                  </a:cubicBezTo>
                  <a:close/>
                  <a:moveTo>
                    <a:pt x="90" y="18982"/>
                  </a:moveTo>
                  <a:cubicBezTo>
                    <a:pt x="77" y="18992"/>
                    <a:pt x="64" y="19001"/>
                    <a:pt x="51" y="19011"/>
                  </a:cubicBezTo>
                  <a:lnTo>
                    <a:pt x="92" y="19275"/>
                  </a:lnTo>
                  <a:cubicBezTo>
                    <a:pt x="91" y="19177"/>
                    <a:pt x="90" y="19080"/>
                    <a:pt x="90" y="189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6524142" y="3660984"/>
              <a:ext cx="208075" cy="207575"/>
            </a:xfrm>
            <a:custGeom>
              <a:rect b="b" l="l" r="r" t="t"/>
              <a:pathLst>
                <a:path extrusionOk="0" h="8303" w="8323">
                  <a:moveTo>
                    <a:pt x="4162" y="1"/>
                  </a:moveTo>
                  <a:cubicBezTo>
                    <a:pt x="1868" y="1"/>
                    <a:pt x="1" y="1848"/>
                    <a:pt x="1" y="4141"/>
                  </a:cubicBezTo>
                  <a:cubicBezTo>
                    <a:pt x="1" y="6455"/>
                    <a:pt x="1868" y="8302"/>
                    <a:pt x="4162" y="8302"/>
                  </a:cubicBezTo>
                  <a:cubicBezTo>
                    <a:pt x="6455" y="8302"/>
                    <a:pt x="8323" y="6455"/>
                    <a:pt x="8323" y="4141"/>
                  </a:cubicBezTo>
                  <a:cubicBezTo>
                    <a:pt x="8323" y="1848"/>
                    <a:pt x="6455" y="1"/>
                    <a:pt x="4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a:off x="6527192" y="3749759"/>
              <a:ext cx="199450" cy="36675"/>
            </a:xfrm>
            <a:custGeom>
              <a:rect b="b" l="l" r="r" t="t"/>
              <a:pathLst>
                <a:path extrusionOk="0" h="1467" w="7978">
                  <a:moveTo>
                    <a:pt x="7955" y="1"/>
                  </a:moveTo>
                  <a:cubicBezTo>
                    <a:pt x="7920" y="1"/>
                    <a:pt x="7614" y="356"/>
                    <a:pt x="6962" y="692"/>
                  </a:cubicBezTo>
                  <a:cubicBezTo>
                    <a:pt x="6354" y="1024"/>
                    <a:pt x="5444" y="1289"/>
                    <a:pt x="4415" y="1289"/>
                  </a:cubicBezTo>
                  <a:cubicBezTo>
                    <a:pt x="4311" y="1289"/>
                    <a:pt x="4206" y="1286"/>
                    <a:pt x="4100" y="1280"/>
                  </a:cubicBezTo>
                  <a:cubicBezTo>
                    <a:pt x="2944" y="1240"/>
                    <a:pt x="1929" y="956"/>
                    <a:pt x="1198" y="753"/>
                  </a:cubicBezTo>
                  <a:cubicBezTo>
                    <a:pt x="520" y="546"/>
                    <a:pt x="69" y="426"/>
                    <a:pt x="8" y="426"/>
                  </a:cubicBezTo>
                  <a:cubicBezTo>
                    <a:pt x="3" y="426"/>
                    <a:pt x="0" y="426"/>
                    <a:pt x="0" y="428"/>
                  </a:cubicBezTo>
                  <a:cubicBezTo>
                    <a:pt x="0" y="428"/>
                    <a:pt x="102" y="489"/>
                    <a:pt x="305" y="570"/>
                  </a:cubicBezTo>
                  <a:cubicBezTo>
                    <a:pt x="508" y="631"/>
                    <a:pt x="792" y="753"/>
                    <a:pt x="1157" y="874"/>
                  </a:cubicBezTo>
                  <a:cubicBezTo>
                    <a:pt x="1888" y="1098"/>
                    <a:pt x="2923" y="1423"/>
                    <a:pt x="4100" y="1463"/>
                  </a:cubicBezTo>
                  <a:cubicBezTo>
                    <a:pt x="4171" y="1466"/>
                    <a:pt x="4242" y="1467"/>
                    <a:pt x="4312" y="1467"/>
                  </a:cubicBezTo>
                  <a:cubicBezTo>
                    <a:pt x="5406" y="1467"/>
                    <a:pt x="6394" y="1176"/>
                    <a:pt x="7023" y="814"/>
                  </a:cubicBezTo>
                  <a:cubicBezTo>
                    <a:pt x="7348" y="611"/>
                    <a:pt x="7592" y="408"/>
                    <a:pt x="7754" y="266"/>
                  </a:cubicBezTo>
                  <a:cubicBezTo>
                    <a:pt x="7896" y="103"/>
                    <a:pt x="7977" y="2"/>
                    <a:pt x="7957" y="2"/>
                  </a:cubicBezTo>
                  <a:cubicBezTo>
                    <a:pt x="7956" y="1"/>
                    <a:pt x="7956" y="1"/>
                    <a:pt x="7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a:off x="5308017" y="1947659"/>
              <a:ext cx="241875" cy="174300"/>
            </a:xfrm>
            <a:custGeom>
              <a:rect b="b" l="l" r="r" t="t"/>
              <a:pathLst>
                <a:path extrusionOk="0" h="6972" w="9675">
                  <a:moveTo>
                    <a:pt x="647" y="0"/>
                  </a:moveTo>
                  <a:cubicBezTo>
                    <a:pt x="379" y="0"/>
                    <a:pt x="1" y="595"/>
                    <a:pt x="155" y="902"/>
                  </a:cubicBezTo>
                  <a:cubicBezTo>
                    <a:pt x="337" y="1267"/>
                    <a:pt x="1575" y="4718"/>
                    <a:pt x="2347" y="4840"/>
                  </a:cubicBezTo>
                  <a:cubicBezTo>
                    <a:pt x="2563" y="4873"/>
                    <a:pt x="2865" y="4885"/>
                    <a:pt x="3190" y="4885"/>
                  </a:cubicBezTo>
                  <a:cubicBezTo>
                    <a:pt x="4056" y="4885"/>
                    <a:pt x="5087" y="4799"/>
                    <a:pt x="5087" y="4799"/>
                  </a:cubicBezTo>
                  <a:lnTo>
                    <a:pt x="5716" y="6971"/>
                  </a:lnTo>
                  <a:lnTo>
                    <a:pt x="9674" y="5672"/>
                  </a:lnTo>
                  <a:cubicBezTo>
                    <a:pt x="9674" y="5672"/>
                    <a:pt x="8862" y="2323"/>
                    <a:pt x="8416" y="2161"/>
                  </a:cubicBezTo>
                  <a:cubicBezTo>
                    <a:pt x="8379" y="2148"/>
                    <a:pt x="8306" y="2143"/>
                    <a:pt x="8204" y="2143"/>
                  </a:cubicBezTo>
                  <a:cubicBezTo>
                    <a:pt x="7123" y="2143"/>
                    <a:pt x="2753" y="2769"/>
                    <a:pt x="2753" y="2769"/>
                  </a:cubicBezTo>
                  <a:cubicBezTo>
                    <a:pt x="2753" y="2769"/>
                    <a:pt x="1048" y="374"/>
                    <a:pt x="784" y="70"/>
                  </a:cubicBezTo>
                  <a:cubicBezTo>
                    <a:pt x="745" y="21"/>
                    <a:pt x="698" y="0"/>
                    <a:pt x="6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5460542" y="2124459"/>
              <a:ext cx="663250" cy="417200"/>
            </a:xfrm>
            <a:custGeom>
              <a:rect b="b" l="l" r="r" t="t"/>
              <a:pathLst>
                <a:path extrusionOk="0" h="16688" w="26530">
                  <a:moveTo>
                    <a:pt x="3979" y="1"/>
                  </a:moveTo>
                  <a:lnTo>
                    <a:pt x="1" y="752"/>
                  </a:lnTo>
                  <a:cubicBezTo>
                    <a:pt x="1158" y="5481"/>
                    <a:pt x="2782" y="10393"/>
                    <a:pt x="5725" y="14270"/>
                  </a:cubicBezTo>
                  <a:cubicBezTo>
                    <a:pt x="6334" y="15102"/>
                    <a:pt x="7044" y="15934"/>
                    <a:pt x="7998" y="16340"/>
                  </a:cubicBezTo>
                  <a:cubicBezTo>
                    <a:pt x="8563" y="16587"/>
                    <a:pt x="9181" y="16688"/>
                    <a:pt x="9803" y="16688"/>
                  </a:cubicBezTo>
                  <a:cubicBezTo>
                    <a:pt x="10409" y="16688"/>
                    <a:pt x="11020" y="16592"/>
                    <a:pt x="11591" y="16442"/>
                  </a:cubicBezTo>
                  <a:cubicBezTo>
                    <a:pt x="13316" y="15995"/>
                    <a:pt x="15650" y="15244"/>
                    <a:pt x="17477" y="14574"/>
                  </a:cubicBezTo>
                  <a:cubicBezTo>
                    <a:pt x="20786" y="13336"/>
                    <a:pt x="22896" y="12727"/>
                    <a:pt x="26205" y="11509"/>
                  </a:cubicBezTo>
                  <a:cubicBezTo>
                    <a:pt x="26449" y="11428"/>
                    <a:pt x="26530" y="11103"/>
                    <a:pt x="26347" y="10900"/>
                  </a:cubicBezTo>
                  <a:lnTo>
                    <a:pt x="24196" y="5582"/>
                  </a:lnTo>
                  <a:lnTo>
                    <a:pt x="11164" y="10048"/>
                  </a:lnTo>
                  <a:lnTo>
                    <a:pt x="39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p:nvPr/>
          </p:nvSpPr>
          <p:spPr>
            <a:xfrm>
              <a:off x="6030917" y="2202609"/>
              <a:ext cx="124850" cy="212775"/>
            </a:xfrm>
            <a:custGeom>
              <a:rect b="b" l="l" r="r" t="t"/>
              <a:pathLst>
                <a:path extrusionOk="0" h="8511" w="4994">
                  <a:moveTo>
                    <a:pt x="3512" y="0"/>
                  </a:moveTo>
                  <a:cubicBezTo>
                    <a:pt x="1929" y="508"/>
                    <a:pt x="650" y="1908"/>
                    <a:pt x="325" y="3532"/>
                  </a:cubicBezTo>
                  <a:cubicBezTo>
                    <a:pt x="0" y="5176"/>
                    <a:pt x="650" y="6962"/>
                    <a:pt x="1929" y="8018"/>
                  </a:cubicBezTo>
                  <a:cubicBezTo>
                    <a:pt x="2253" y="8282"/>
                    <a:pt x="2648" y="8511"/>
                    <a:pt x="3051" y="8511"/>
                  </a:cubicBezTo>
                  <a:cubicBezTo>
                    <a:pt x="3329" y="8511"/>
                    <a:pt x="3612" y="8401"/>
                    <a:pt x="3877" y="8119"/>
                  </a:cubicBezTo>
                  <a:cubicBezTo>
                    <a:pt x="4060" y="7916"/>
                    <a:pt x="4202" y="7653"/>
                    <a:pt x="4283" y="7368"/>
                  </a:cubicBezTo>
                  <a:cubicBezTo>
                    <a:pt x="4993" y="4851"/>
                    <a:pt x="4709" y="2294"/>
                    <a:pt x="3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4"/>
            <p:cNvSpPr/>
            <p:nvPr/>
          </p:nvSpPr>
          <p:spPr>
            <a:xfrm>
              <a:off x="6068467" y="2226459"/>
              <a:ext cx="63450" cy="182200"/>
            </a:xfrm>
            <a:custGeom>
              <a:rect b="b" l="l" r="r" t="t"/>
              <a:pathLst>
                <a:path extrusionOk="0" h="7288" w="2538">
                  <a:moveTo>
                    <a:pt x="427" y="0"/>
                  </a:moveTo>
                  <a:cubicBezTo>
                    <a:pt x="345" y="0"/>
                    <a:pt x="305" y="41"/>
                    <a:pt x="244" y="61"/>
                  </a:cubicBezTo>
                  <a:cubicBezTo>
                    <a:pt x="142" y="142"/>
                    <a:pt x="102" y="203"/>
                    <a:pt x="61" y="244"/>
                  </a:cubicBezTo>
                  <a:cubicBezTo>
                    <a:pt x="21" y="285"/>
                    <a:pt x="0" y="325"/>
                    <a:pt x="21" y="325"/>
                  </a:cubicBezTo>
                  <a:cubicBezTo>
                    <a:pt x="21" y="327"/>
                    <a:pt x="21" y="328"/>
                    <a:pt x="22" y="328"/>
                  </a:cubicBezTo>
                  <a:cubicBezTo>
                    <a:pt x="35" y="328"/>
                    <a:pt x="118" y="233"/>
                    <a:pt x="284" y="122"/>
                  </a:cubicBezTo>
                  <a:cubicBezTo>
                    <a:pt x="325" y="92"/>
                    <a:pt x="376" y="76"/>
                    <a:pt x="434" y="76"/>
                  </a:cubicBezTo>
                  <a:cubicBezTo>
                    <a:pt x="493" y="76"/>
                    <a:pt x="558" y="92"/>
                    <a:pt x="630" y="122"/>
                  </a:cubicBezTo>
                  <a:cubicBezTo>
                    <a:pt x="751" y="183"/>
                    <a:pt x="833" y="345"/>
                    <a:pt x="954" y="508"/>
                  </a:cubicBezTo>
                  <a:cubicBezTo>
                    <a:pt x="1401" y="1137"/>
                    <a:pt x="1888" y="2111"/>
                    <a:pt x="2132" y="3268"/>
                  </a:cubicBezTo>
                  <a:cubicBezTo>
                    <a:pt x="2355" y="4425"/>
                    <a:pt x="2294" y="5521"/>
                    <a:pt x="2091" y="6272"/>
                  </a:cubicBezTo>
                  <a:cubicBezTo>
                    <a:pt x="1989" y="6638"/>
                    <a:pt x="1827" y="6922"/>
                    <a:pt x="1685" y="7064"/>
                  </a:cubicBezTo>
                  <a:cubicBezTo>
                    <a:pt x="1543" y="7226"/>
                    <a:pt x="1421" y="7267"/>
                    <a:pt x="1421" y="7287"/>
                  </a:cubicBezTo>
                  <a:cubicBezTo>
                    <a:pt x="1441" y="7287"/>
                    <a:pt x="1563" y="7267"/>
                    <a:pt x="1726" y="7125"/>
                  </a:cubicBezTo>
                  <a:cubicBezTo>
                    <a:pt x="1908" y="6962"/>
                    <a:pt x="2091" y="6699"/>
                    <a:pt x="2213" y="6313"/>
                  </a:cubicBezTo>
                  <a:cubicBezTo>
                    <a:pt x="2436" y="5542"/>
                    <a:pt x="2538" y="4425"/>
                    <a:pt x="2294" y="3228"/>
                  </a:cubicBezTo>
                  <a:cubicBezTo>
                    <a:pt x="2071" y="2050"/>
                    <a:pt x="1543" y="1056"/>
                    <a:pt x="1056" y="427"/>
                  </a:cubicBezTo>
                  <a:cubicBezTo>
                    <a:pt x="995" y="345"/>
                    <a:pt x="934" y="285"/>
                    <a:pt x="873" y="203"/>
                  </a:cubicBezTo>
                  <a:cubicBezTo>
                    <a:pt x="833" y="142"/>
                    <a:pt x="751" y="82"/>
                    <a:pt x="670" y="41"/>
                  </a:cubicBezTo>
                  <a:cubicBezTo>
                    <a:pt x="589" y="21"/>
                    <a:pt x="508"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4"/>
            <p:cNvSpPr/>
            <p:nvPr/>
          </p:nvSpPr>
          <p:spPr>
            <a:xfrm>
              <a:off x="5653367" y="2375634"/>
              <a:ext cx="88825" cy="153275"/>
            </a:xfrm>
            <a:custGeom>
              <a:rect b="b" l="l" r="r" t="t"/>
              <a:pathLst>
                <a:path extrusionOk="0" h="6131" w="3553">
                  <a:moveTo>
                    <a:pt x="3451" y="1"/>
                  </a:moveTo>
                  <a:lnTo>
                    <a:pt x="3451" y="1"/>
                  </a:lnTo>
                  <a:cubicBezTo>
                    <a:pt x="3411" y="1"/>
                    <a:pt x="3472" y="427"/>
                    <a:pt x="3411" y="1097"/>
                  </a:cubicBezTo>
                  <a:cubicBezTo>
                    <a:pt x="3391" y="1422"/>
                    <a:pt x="3309" y="1828"/>
                    <a:pt x="3188" y="2254"/>
                  </a:cubicBezTo>
                  <a:cubicBezTo>
                    <a:pt x="3066" y="2680"/>
                    <a:pt x="2883" y="3127"/>
                    <a:pt x="2640" y="3573"/>
                  </a:cubicBezTo>
                  <a:cubicBezTo>
                    <a:pt x="2132" y="4446"/>
                    <a:pt x="1442" y="5096"/>
                    <a:pt x="914" y="5501"/>
                  </a:cubicBezTo>
                  <a:cubicBezTo>
                    <a:pt x="366" y="5907"/>
                    <a:pt x="1" y="6090"/>
                    <a:pt x="21" y="6131"/>
                  </a:cubicBezTo>
                  <a:cubicBezTo>
                    <a:pt x="21" y="6131"/>
                    <a:pt x="123" y="6090"/>
                    <a:pt x="285" y="6009"/>
                  </a:cubicBezTo>
                  <a:cubicBezTo>
                    <a:pt x="468" y="5928"/>
                    <a:pt x="691" y="5806"/>
                    <a:pt x="975" y="5603"/>
                  </a:cubicBezTo>
                  <a:cubicBezTo>
                    <a:pt x="1543" y="5217"/>
                    <a:pt x="2254" y="4568"/>
                    <a:pt x="2782" y="3654"/>
                  </a:cubicBezTo>
                  <a:cubicBezTo>
                    <a:pt x="3045" y="3188"/>
                    <a:pt x="3228" y="2721"/>
                    <a:pt x="3350" y="2294"/>
                  </a:cubicBezTo>
                  <a:cubicBezTo>
                    <a:pt x="3472" y="1848"/>
                    <a:pt x="3512" y="1442"/>
                    <a:pt x="3533" y="1097"/>
                  </a:cubicBezTo>
                  <a:cubicBezTo>
                    <a:pt x="3553" y="752"/>
                    <a:pt x="3533" y="488"/>
                    <a:pt x="3492" y="285"/>
                  </a:cubicBezTo>
                  <a:cubicBezTo>
                    <a:pt x="3472" y="102"/>
                    <a:pt x="345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a:off x="5739142" y="2294434"/>
              <a:ext cx="311575" cy="116825"/>
            </a:xfrm>
            <a:custGeom>
              <a:rect b="b" l="l" r="r" t="t"/>
              <a:pathLst>
                <a:path extrusionOk="0" h="4673" w="12463">
                  <a:moveTo>
                    <a:pt x="12438" y="0"/>
                  </a:moveTo>
                  <a:cubicBezTo>
                    <a:pt x="12314" y="0"/>
                    <a:pt x="9555" y="1000"/>
                    <a:pt x="6191" y="2254"/>
                  </a:cubicBezTo>
                  <a:cubicBezTo>
                    <a:pt x="2761" y="3553"/>
                    <a:pt x="0" y="4629"/>
                    <a:pt x="20" y="4670"/>
                  </a:cubicBezTo>
                  <a:cubicBezTo>
                    <a:pt x="21" y="4671"/>
                    <a:pt x="24" y="4672"/>
                    <a:pt x="29" y="4672"/>
                  </a:cubicBezTo>
                  <a:cubicBezTo>
                    <a:pt x="200" y="4672"/>
                    <a:pt x="2920" y="3679"/>
                    <a:pt x="6252" y="2417"/>
                  </a:cubicBezTo>
                  <a:cubicBezTo>
                    <a:pt x="9682" y="1138"/>
                    <a:pt x="12463" y="62"/>
                    <a:pt x="12443" y="1"/>
                  </a:cubicBezTo>
                  <a:cubicBezTo>
                    <a:pt x="12442" y="0"/>
                    <a:pt x="12441" y="0"/>
                    <a:pt x="124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a:off x="5493017" y="2140709"/>
              <a:ext cx="189300" cy="370450"/>
            </a:xfrm>
            <a:custGeom>
              <a:rect b="b" l="l" r="r" t="t"/>
              <a:pathLst>
                <a:path extrusionOk="0" h="14818" w="7572">
                  <a:moveTo>
                    <a:pt x="1" y="0"/>
                  </a:moveTo>
                  <a:cubicBezTo>
                    <a:pt x="1" y="0"/>
                    <a:pt x="1" y="61"/>
                    <a:pt x="41" y="162"/>
                  </a:cubicBezTo>
                  <a:cubicBezTo>
                    <a:pt x="82" y="284"/>
                    <a:pt x="123" y="447"/>
                    <a:pt x="183" y="629"/>
                  </a:cubicBezTo>
                  <a:cubicBezTo>
                    <a:pt x="305" y="1035"/>
                    <a:pt x="488" y="1624"/>
                    <a:pt x="752" y="2334"/>
                  </a:cubicBezTo>
                  <a:cubicBezTo>
                    <a:pt x="1259" y="3755"/>
                    <a:pt x="2051" y="5704"/>
                    <a:pt x="3086" y="7774"/>
                  </a:cubicBezTo>
                  <a:cubicBezTo>
                    <a:pt x="3614" y="8789"/>
                    <a:pt x="4142" y="9763"/>
                    <a:pt x="4649" y="10636"/>
                  </a:cubicBezTo>
                  <a:cubicBezTo>
                    <a:pt x="5156" y="11488"/>
                    <a:pt x="5644" y="12260"/>
                    <a:pt x="6090" y="12869"/>
                  </a:cubicBezTo>
                  <a:cubicBezTo>
                    <a:pt x="6293" y="13193"/>
                    <a:pt x="6496" y="13457"/>
                    <a:pt x="6679" y="13701"/>
                  </a:cubicBezTo>
                  <a:cubicBezTo>
                    <a:pt x="6861" y="13945"/>
                    <a:pt x="7003" y="14147"/>
                    <a:pt x="7146" y="14310"/>
                  </a:cubicBezTo>
                  <a:cubicBezTo>
                    <a:pt x="7267" y="14472"/>
                    <a:pt x="7369" y="14594"/>
                    <a:pt x="7450" y="14696"/>
                  </a:cubicBezTo>
                  <a:cubicBezTo>
                    <a:pt x="7531" y="14777"/>
                    <a:pt x="7572" y="14817"/>
                    <a:pt x="7572" y="14817"/>
                  </a:cubicBezTo>
                  <a:cubicBezTo>
                    <a:pt x="7572" y="14817"/>
                    <a:pt x="7552" y="14756"/>
                    <a:pt x="7491" y="14675"/>
                  </a:cubicBezTo>
                  <a:cubicBezTo>
                    <a:pt x="7409" y="14574"/>
                    <a:pt x="7308" y="14432"/>
                    <a:pt x="7206" y="14269"/>
                  </a:cubicBezTo>
                  <a:cubicBezTo>
                    <a:pt x="7064" y="14107"/>
                    <a:pt x="6922" y="13904"/>
                    <a:pt x="6760" y="13640"/>
                  </a:cubicBezTo>
                  <a:cubicBezTo>
                    <a:pt x="6577" y="13396"/>
                    <a:pt x="6395" y="13112"/>
                    <a:pt x="6192" y="12808"/>
                  </a:cubicBezTo>
                  <a:cubicBezTo>
                    <a:pt x="5765" y="12179"/>
                    <a:pt x="5298" y="11407"/>
                    <a:pt x="4791" y="10555"/>
                  </a:cubicBezTo>
                  <a:cubicBezTo>
                    <a:pt x="4284" y="9682"/>
                    <a:pt x="3776" y="8708"/>
                    <a:pt x="3248" y="7693"/>
                  </a:cubicBezTo>
                  <a:cubicBezTo>
                    <a:pt x="2213" y="5622"/>
                    <a:pt x="1401" y="3694"/>
                    <a:pt x="874" y="2294"/>
                  </a:cubicBezTo>
                  <a:cubicBezTo>
                    <a:pt x="589" y="1583"/>
                    <a:pt x="386" y="1015"/>
                    <a:pt x="244" y="609"/>
                  </a:cubicBezTo>
                  <a:cubicBezTo>
                    <a:pt x="163" y="426"/>
                    <a:pt x="123" y="284"/>
                    <a:pt x="62" y="142"/>
                  </a:cubicBezTo>
                  <a:cubicBezTo>
                    <a:pt x="21" y="41"/>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a:off x="5798092" y="2399684"/>
              <a:ext cx="7550" cy="7200"/>
            </a:xfrm>
            <a:custGeom>
              <a:rect b="b" l="l" r="r" t="t"/>
              <a:pathLst>
                <a:path extrusionOk="0" h="288" w="302">
                  <a:moveTo>
                    <a:pt x="164" y="0"/>
                  </a:moveTo>
                  <a:cubicBezTo>
                    <a:pt x="92" y="0"/>
                    <a:pt x="17" y="55"/>
                    <a:pt x="17" y="135"/>
                  </a:cubicBezTo>
                  <a:cubicBezTo>
                    <a:pt x="0" y="218"/>
                    <a:pt x="79" y="288"/>
                    <a:pt x="153" y="288"/>
                  </a:cubicBezTo>
                  <a:cubicBezTo>
                    <a:pt x="169" y="288"/>
                    <a:pt x="185" y="284"/>
                    <a:pt x="200" y="277"/>
                  </a:cubicBezTo>
                  <a:lnTo>
                    <a:pt x="220" y="257"/>
                  </a:lnTo>
                  <a:cubicBezTo>
                    <a:pt x="301" y="216"/>
                    <a:pt x="301" y="74"/>
                    <a:pt x="220" y="13"/>
                  </a:cubicBezTo>
                  <a:cubicBezTo>
                    <a:pt x="203" y="4"/>
                    <a:pt x="183"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5659967" y="2440559"/>
              <a:ext cx="7650" cy="6925"/>
            </a:xfrm>
            <a:custGeom>
              <a:rect b="b" l="l" r="r" t="t"/>
              <a:pathLst>
                <a:path extrusionOk="0" h="277" w="306">
                  <a:moveTo>
                    <a:pt x="157" y="1"/>
                  </a:moveTo>
                  <a:cubicBezTo>
                    <a:pt x="82" y="1"/>
                    <a:pt x="1" y="62"/>
                    <a:pt x="1" y="124"/>
                  </a:cubicBezTo>
                  <a:cubicBezTo>
                    <a:pt x="1" y="207"/>
                    <a:pt x="83" y="276"/>
                    <a:pt x="157" y="276"/>
                  </a:cubicBezTo>
                  <a:cubicBezTo>
                    <a:pt x="173" y="276"/>
                    <a:pt x="189" y="273"/>
                    <a:pt x="204" y="266"/>
                  </a:cubicBezTo>
                  <a:cubicBezTo>
                    <a:pt x="305" y="205"/>
                    <a:pt x="305" y="63"/>
                    <a:pt x="224" y="22"/>
                  </a:cubicBezTo>
                  <a:cubicBezTo>
                    <a:pt x="204" y="7"/>
                    <a:pt x="181"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5597142" y="2342334"/>
              <a:ext cx="7550" cy="7225"/>
            </a:xfrm>
            <a:custGeom>
              <a:rect b="b" l="l" r="r" t="t"/>
              <a:pathLst>
                <a:path extrusionOk="0" h="289" w="302">
                  <a:moveTo>
                    <a:pt x="164" y="1"/>
                  </a:moveTo>
                  <a:cubicBezTo>
                    <a:pt x="92" y="1"/>
                    <a:pt x="17" y="55"/>
                    <a:pt x="17" y="135"/>
                  </a:cubicBezTo>
                  <a:cubicBezTo>
                    <a:pt x="0" y="218"/>
                    <a:pt x="79" y="288"/>
                    <a:pt x="153" y="288"/>
                  </a:cubicBezTo>
                  <a:cubicBezTo>
                    <a:pt x="169" y="288"/>
                    <a:pt x="185" y="285"/>
                    <a:pt x="200" y="277"/>
                  </a:cubicBezTo>
                  <a:lnTo>
                    <a:pt x="220" y="257"/>
                  </a:lnTo>
                  <a:cubicBezTo>
                    <a:pt x="301" y="216"/>
                    <a:pt x="301" y="74"/>
                    <a:pt x="220" y="14"/>
                  </a:cubicBezTo>
                  <a:cubicBezTo>
                    <a:pt x="203" y="5"/>
                    <a:pt x="184"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4"/>
            <p:cNvSpPr/>
            <p:nvPr/>
          </p:nvSpPr>
          <p:spPr>
            <a:xfrm>
              <a:off x="5879192" y="2371259"/>
              <a:ext cx="7625" cy="7200"/>
            </a:xfrm>
            <a:custGeom>
              <a:rect b="b" l="l" r="r" t="t"/>
              <a:pathLst>
                <a:path extrusionOk="0" h="288" w="305">
                  <a:moveTo>
                    <a:pt x="167" y="1"/>
                  </a:moveTo>
                  <a:cubicBezTo>
                    <a:pt x="95" y="1"/>
                    <a:pt x="16" y="55"/>
                    <a:pt x="0" y="135"/>
                  </a:cubicBezTo>
                  <a:cubicBezTo>
                    <a:pt x="0" y="218"/>
                    <a:pt x="82" y="288"/>
                    <a:pt x="156" y="288"/>
                  </a:cubicBezTo>
                  <a:cubicBezTo>
                    <a:pt x="173" y="288"/>
                    <a:pt x="189" y="285"/>
                    <a:pt x="203" y="277"/>
                  </a:cubicBezTo>
                  <a:lnTo>
                    <a:pt x="224" y="257"/>
                  </a:lnTo>
                  <a:cubicBezTo>
                    <a:pt x="305" y="216"/>
                    <a:pt x="305" y="74"/>
                    <a:pt x="224" y="13"/>
                  </a:cubicBezTo>
                  <a:cubicBezTo>
                    <a:pt x="206" y="5"/>
                    <a:pt x="187"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4"/>
            <p:cNvSpPr/>
            <p:nvPr/>
          </p:nvSpPr>
          <p:spPr>
            <a:xfrm>
              <a:off x="5974067" y="2345884"/>
              <a:ext cx="7650" cy="7025"/>
            </a:xfrm>
            <a:custGeom>
              <a:rect b="b" l="l" r="r" t="t"/>
              <a:pathLst>
                <a:path extrusionOk="0" h="281" w="306">
                  <a:moveTo>
                    <a:pt x="138" y="1"/>
                  </a:moveTo>
                  <a:cubicBezTo>
                    <a:pt x="119" y="1"/>
                    <a:pt x="99" y="5"/>
                    <a:pt x="82" y="14"/>
                  </a:cubicBezTo>
                  <a:lnTo>
                    <a:pt x="62" y="34"/>
                  </a:lnTo>
                  <a:cubicBezTo>
                    <a:pt x="1" y="95"/>
                    <a:pt x="1" y="237"/>
                    <a:pt x="102" y="277"/>
                  </a:cubicBezTo>
                  <a:cubicBezTo>
                    <a:pt x="111" y="280"/>
                    <a:pt x="120" y="281"/>
                    <a:pt x="129" y="281"/>
                  </a:cubicBezTo>
                  <a:cubicBezTo>
                    <a:pt x="208" y="281"/>
                    <a:pt x="305" y="208"/>
                    <a:pt x="305" y="135"/>
                  </a:cubicBezTo>
                  <a:cubicBezTo>
                    <a:pt x="289" y="56"/>
                    <a:pt x="211" y="1"/>
                    <a:pt x="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5430092" y="2067934"/>
              <a:ext cx="164950" cy="75900"/>
            </a:xfrm>
            <a:custGeom>
              <a:rect b="b" l="l" r="r" t="t"/>
              <a:pathLst>
                <a:path extrusionOk="0" h="3036" w="6598">
                  <a:moveTo>
                    <a:pt x="3779" y="0"/>
                  </a:moveTo>
                  <a:cubicBezTo>
                    <a:pt x="3007" y="0"/>
                    <a:pt x="2234" y="140"/>
                    <a:pt x="1503" y="414"/>
                  </a:cubicBezTo>
                  <a:cubicBezTo>
                    <a:pt x="1117" y="577"/>
                    <a:pt x="711" y="760"/>
                    <a:pt x="427" y="1084"/>
                  </a:cubicBezTo>
                  <a:cubicBezTo>
                    <a:pt x="143" y="1409"/>
                    <a:pt x="1" y="1876"/>
                    <a:pt x="143" y="2282"/>
                  </a:cubicBezTo>
                  <a:cubicBezTo>
                    <a:pt x="278" y="2668"/>
                    <a:pt x="615" y="3036"/>
                    <a:pt x="1067" y="3036"/>
                  </a:cubicBezTo>
                  <a:cubicBezTo>
                    <a:pt x="1090" y="3036"/>
                    <a:pt x="1114" y="3035"/>
                    <a:pt x="1138" y="3033"/>
                  </a:cubicBezTo>
                  <a:cubicBezTo>
                    <a:pt x="2761" y="2911"/>
                    <a:pt x="3573" y="2789"/>
                    <a:pt x="5177" y="2465"/>
                  </a:cubicBezTo>
                  <a:cubicBezTo>
                    <a:pt x="5705" y="2363"/>
                    <a:pt x="6313" y="2160"/>
                    <a:pt x="6476" y="1653"/>
                  </a:cubicBezTo>
                  <a:cubicBezTo>
                    <a:pt x="6598" y="1287"/>
                    <a:pt x="6435" y="861"/>
                    <a:pt x="6131" y="597"/>
                  </a:cubicBezTo>
                  <a:cubicBezTo>
                    <a:pt x="5826" y="333"/>
                    <a:pt x="5441" y="211"/>
                    <a:pt x="5055" y="130"/>
                  </a:cubicBezTo>
                  <a:cubicBezTo>
                    <a:pt x="4635" y="43"/>
                    <a:pt x="4207" y="0"/>
                    <a:pt x="3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4"/>
            <p:cNvSpPr/>
            <p:nvPr/>
          </p:nvSpPr>
          <p:spPr>
            <a:xfrm>
              <a:off x="5435167" y="2080059"/>
              <a:ext cx="152775" cy="43950"/>
            </a:xfrm>
            <a:custGeom>
              <a:rect b="b" l="l" r="r" t="t"/>
              <a:pathLst>
                <a:path extrusionOk="0" h="1758" w="6111">
                  <a:moveTo>
                    <a:pt x="3687" y="0"/>
                  </a:moveTo>
                  <a:cubicBezTo>
                    <a:pt x="3421" y="0"/>
                    <a:pt x="3144" y="22"/>
                    <a:pt x="2863" y="72"/>
                  </a:cubicBezTo>
                  <a:cubicBezTo>
                    <a:pt x="1929" y="254"/>
                    <a:pt x="1178" y="680"/>
                    <a:pt x="691" y="1046"/>
                  </a:cubicBezTo>
                  <a:cubicBezTo>
                    <a:pt x="468" y="1249"/>
                    <a:pt x="285" y="1411"/>
                    <a:pt x="163" y="1533"/>
                  </a:cubicBezTo>
                  <a:cubicBezTo>
                    <a:pt x="62" y="1675"/>
                    <a:pt x="1" y="1756"/>
                    <a:pt x="21" y="1756"/>
                  </a:cubicBezTo>
                  <a:cubicBezTo>
                    <a:pt x="22" y="1757"/>
                    <a:pt x="23" y="1757"/>
                    <a:pt x="24" y="1757"/>
                  </a:cubicBezTo>
                  <a:cubicBezTo>
                    <a:pt x="58" y="1757"/>
                    <a:pt x="301" y="1481"/>
                    <a:pt x="772" y="1147"/>
                  </a:cubicBezTo>
                  <a:cubicBezTo>
                    <a:pt x="1259" y="802"/>
                    <a:pt x="1990" y="417"/>
                    <a:pt x="2883" y="254"/>
                  </a:cubicBezTo>
                  <a:cubicBezTo>
                    <a:pt x="3202" y="196"/>
                    <a:pt x="3512" y="172"/>
                    <a:pt x="3806" y="172"/>
                  </a:cubicBezTo>
                  <a:cubicBezTo>
                    <a:pt x="4336" y="172"/>
                    <a:pt x="4811" y="251"/>
                    <a:pt x="5177" y="356"/>
                  </a:cubicBezTo>
                  <a:cubicBezTo>
                    <a:pt x="5735" y="490"/>
                    <a:pt x="6056" y="662"/>
                    <a:pt x="6105" y="662"/>
                  </a:cubicBezTo>
                  <a:cubicBezTo>
                    <a:pt x="6108" y="662"/>
                    <a:pt x="6109" y="661"/>
                    <a:pt x="6110" y="660"/>
                  </a:cubicBezTo>
                  <a:cubicBezTo>
                    <a:pt x="6110" y="640"/>
                    <a:pt x="6029" y="579"/>
                    <a:pt x="5887" y="498"/>
                  </a:cubicBezTo>
                  <a:cubicBezTo>
                    <a:pt x="5725" y="417"/>
                    <a:pt x="5502" y="335"/>
                    <a:pt x="5217" y="234"/>
                  </a:cubicBezTo>
                  <a:cubicBezTo>
                    <a:pt x="4824" y="107"/>
                    <a:pt x="4284" y="0"/>
                    <a:pt x="3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6208517" y="3772884"/>
              <a:ext cx="200975" cy="758000"/>
            </a:xfrm>
            <a:custGeom>
              <a:rect b="b" l="l" r="r" t="t"/>
              <a:pathLst>
                <a:path extrusionOk="0" h="30320" w="8039">
                  <a:moveTo>
                    <a:pt x="5047" y="0"/>
                  </a:moveTo>
                  <a:cubicBezTo>
                    <a:pt x="4292" y="0"/>
                    <a:pt x="3539" y="196"/>
                    <a:pt x="2802" y="376"/>
                  </a:cubicBezTo>
                  <a:lnTo>
                    <a:pt x="2659" y="355"/>
                  </a:lnTo>
                  <a:cubicBezTo>
                    <a:pt x="1584" y="477"/>
                    <a:pt x="731" y="1391"/>
                    <a:pt x="366" y="2406"/>
                  </a:cubicBezTo>
                  <a:cubicBezTo>
                    <a:pt x="0" y="3420"/>
                    <a:pt x="21" y="4537"/>
                    <a:pt x="41" y="5613"/>
                  </a:cubicBezTo>
                  <a:cubicBezTo>
                    <a:pt x="203" y="12189"/>
                    <a:pt x="366" y="18786"/>
                    <a:pt x="1117" y="25321"/>
                  </a:cubicBezTo>
                  <a:cubicBezTo>
                    <a:pt x="1279" y="26742"/>
                    <a:pt x="1502" y="28244"/>
                    <a:pt x="2436" y="29320"/>
                  </a:cubicBezTo>
                  <a:cubicBezTo>
                    <a:pt x="2976" y="29942"/>
                    <a:pt x="3835" y="30320"/>
                    <a:pt x="4644" y="30320"/>
                  </a:cubicBezTo>
                  <a:cubicBezTo>
                    <a:pt x="5234" y="30320"/>
                    <a:pt x="5797" y="30119"/>
                    <a:pt x="6191" y="29665"/>
                  </a:cubicBezTo>
                  <a:cubicBezTo>
                    <a:pt x="6719" y="29036"/>
                    <a:pt x="6780" y="28163"/>
                    <a:pt x="6820" y="27351"/>
                  </a:cubicBezTo>
                  <a:cubicBezTo>
                    <a:pt x="7206" y="19476"/>
                    <a:pt x="7592" y="11600"/>
                    <a:pt x="7977" y="3725"/>
                  </a:cubicBezTo>
                  <a:cubicBezTo>
                    <a:pt x="8018" y="2832"/>
                    <a:pt x="8038" y="1857"/>
                    <a:pt x="7551" y="1127"/>
                  </a:cubicBezTo>
                  <a:cubicBezTo>
                    <a:pt x="7064" y="416"/>
                    <a:pt x="6191" y="51"/>
                    <a:pt x="5339" y="10"/>
                  </a:cubicBezTo>
                  <a:cubicBezTo>
                    <a:pt x="5241" y="3"/>
                    <a:pt x="5144"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6131892" y="2843509"/>
              <a:ext cx="306000" cy="929350"/>
            </a:xfrm>
            <a:custGeom>
              <a:rect b="b" l="l" r="r" t="t"/>
              <a:pathLst>
                <a:path extrusionOk="0" h="37174" w="12240">
                  <a:moveTo>
                    <a:pt x="7429" y="0"/>
                  </a:moveTo>
                  <a:cubicBezTo>
                    <a:pt x="2619" y="0"/>
                    <a:pt x="1" y="2700"/>
                    <a:pt x="122" y="7774"/>
                  </a:cubicBezTo>
                  <a:cubicBezTo>
                    <a:pt x="325" y="16035"/>
                    <a:pt x="1178" y="24296"/>
                    <a:pt x="3268" y="32294"/>
                  </a:cubicBezTo>
                  <a:cubicBezTo>
                    <a:pt x="3634" y="33654"/>
                    <a:pt x="4060" y="35074"/>
                    <a:pt x="5055" y="36110"/>
                  </a:cubicBezTo>
                  <a:cubicBezTo>
                    <a:pt x="5676" y="36757"/>
                    <a:pt x="6604" y="37174"/>
                    <a:pt x="7490" y="37174"/>
                  </a:cubicBezTo>
                  <a:cubicBezTo>
                    <a:pt x="7991" y="37174"/>
                    <a:pt x="8480" y="37040"/>
                    <a:pt x="8891" y="36739"/>
                  </a:cubicBezTo>
                  <a:cubicBezTo>
                    <a:pt x="9865" y="36008"/>
                    <a:pt x="10088" y="34668"/>
                    <a:pt x="10231" y="33471"/>
                  </a:cubicBezTo>
                  <a:cubicBezTo>
                    <a:pt x="11266" y="24093"/>
                    <a:pt x="11854" y="16238"/>
                    <a:pt x="11976" y="6800"/>
                  </a:cubicBezTo>
                  <a:cubicBezTo>
                    <a:pt x="11976" y="6800"/>
                    <a:pt x="12240" y="0"/>
                    <a:pt x="7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4"/>
            <p:cNvSpPr/>
            <p:nvPr/>
          </p:nvSpPr>
          <p:spPr>
            <a:xfrm>
              <a:off x="6145092" y="2899234"/>
              <a:ext cx="93375" cy="781075"/>
            </a:xfrm>
            <a:custGeom>
              <a:rect b="b" l="l" r="r" t="t"/>
              <a:pathLst>
                <a:path extrusionOk="0" h="31243" w="3735">
                  <a:moveTo>
                    <a:pt x="2181" y="0"/>
                  </a:moveTo>
                  <a:cubicBezTo>
                    <a:pt x="2146" y="0"/>
                    <a:pt x="2051" y="65"/>
                    <a:pt x="1908" y="207"/>
                  </a:cubicBezTo>
                  <a:cubicBezTo>
                    <a:pt x="1827" y="268"/>
                    <a:pt x="1726" y="369"/>
                    <a:pt x="1624" y="491"/>
                  </a:cubicBezTo>
                  <a:cubicBezTo>
                    <a:pt x="1543" y="613"/>
                    <a:pt x="1421" y="755"/>
                    <a:pt x="1299" y="917"/>
                  </a:cubicBezTo>
                  <a:cubicBezTo>
                    <a:pt x="832" y="1607"/>
                    <a:pt x="366" y="2764"/>
                    <a:pt x="183" y="4226"/>
                  </a:cubicBezTo>
                  <a:cubicBezTo>
                    <a:pt x="0" y="5708"/>
                    <a:pt x="122" y="7453"/>
                    <a:pt x="284" y="9361"/>
                  </a:cubicBezTo>
                  <a:cubicBezTo>
                    <a:pt x="447" y="11249"/>
                    <a:pt x="629" y="13339"/>
                    <a:pt x="893" y="15532"/>
                  </a:cubicBezTo>
                  <a:cubicBezTo>
                    <a:pt x="1401" y="19916"/>
                    <a:pt x="2071" y="23833"/>
                    <a:pt x="2578" y="26675"/>
                  </a:cubicBezTo>
                  <a:cubicBezTo>
                    <a:pt x="3103" y="29500"/>
                    <a:pt x="3487" y="31242"/>
                    <a:pt x="3611" y="31242"/>
                  </a:cubicBezTo>
                  <a:cubicBezTo>
                    <a:pt x="3612" y="31242"/>
                    <a:pt x="3613" y="31242"/>
                    <a:pt x="3613" y="31242"/>
                  </a:cubicBezTo>
                  <a:cubicBezTo>
                    <a:pt x="3735" y="31222"/>
                    <a:pt x="3552" y="29435"/>
                    <a:pt x="3187" y="26573"/>
                  </a:cubicBezTo>
                  <a:cubicBezTo>
                    <a:pt x="2842" y="23732"/>
                    <a:pt x="2274" y="19794"/>
                    <a:pt x="1766" y="15430"/>
                  </a:cubicBezTo>
                  <a:cubicBezTo>
                    <a:pt x="1502" y="13258"/>
                    <a:pt x="1299" y="11168"/>
                    <a:pt x="1096" y="9280"/>
                  </a:cubicBezTo>
                  <a:cubicBezTo>
                    <a:pt x="873" y="7392"/>
                    <a:pt x="711" y="5687"/>
                    <a:pt x="812" y="4287"/>
                  </a:cubicBezTo>
                  <a:cubicBezTo>
                    <a:pt x="893" y="2886"/>
                    <a:pt x="1238" y="1790"/>
                    <a:pt x="1604" y="1100"/>
                  </a:cubicBezTo>
                  <a:cubicBezTo>
                    <a:pt x="1685" y="938"/>
                    <a:pt x="1766" y="775"/>
                    <a:pt x="1847" y="633"/>
                  </a:cubicBezTo>
                  <a:cubicBezTo>
                    <a:pt x="1908" y="511"/>
                    <a:pt x="1989" y="410"/>
                    <a:pt x="2050" y="308"/>
                  </a:cubicBezTo>
                  <a:cubicBezTo>
                    <a:pt x="2152" y="126"/>
                    <a:pt x="2213" y="24"/>
                    <a:pt x="2192" y="4"/>
                  </a:cubicBezTo>
                  <a:cubicBezTo>
                    <a:pt x="2190" y="1"/>
                    <a:pt x="2186" y="0"/>
                    <a:pt x="2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6206992" y="2849584"/>
              <a:ext cx="94400" cy="921025"/>
            </a:xfrm>
            <a:custGeom>
              <a:rect b="b" l="l" r="r" t="t"/>
              <a:pathLst>
                <a:path extrusionOk="0" h="36841" w="3776">
                  <a:moveTo>
                    <a:pt x="2457" y="1"/>
                  </a:moveTo>
                  <a:cubicBezTo>
                    <a:pt x="2457" y="1"/>
                    <a:pt x="2335" y="62"/>
                    <a:pt x="2132" y="204"/>
                  </a:cubicBezTo>
                  <a:cubicBezTo>
                    <a:pt x="1929" y="346"/>
                    <a:pt x="1624" y="589"/>
                    <a:pt x="1320" y="975"/>
                  </a:cubicBezTo>
                  <a:cubicBezTo>
                    <a:pt x="1015" y="1340"/>
                    <a:pt x="711" y="1848"/>
                    <a:pt x="467" y="2497"/>
                  </a:cubicBezTo>
                  <a:cubicBezTo>
                    <a:pt x="244" y="3147"/>
                    <a:pt x="82" y="3918"/>
                    <a:pt x="41" y="4771"/>
                  </a:cubicBezTo>
                  <a:cubicBezTo>
                    <a:pt x="1" y="5644"/>
                    <a:pt x="41" y="6577"/>
                    <a:pt x="122" y="7592"/>
                  </a:cubicBezTo>
                  <a:cubicBezTo>
                    <a:pt x="183" y="8587"/>
                    <a:pt x="264" y="9662"/>
                    <a:pt x="346" y="10799"/>
                  </a:cubicBezTo>
                  <a:cubicBezTo>
                    <a:pt x="508" y="13052"/>
                    <a:pt x="691" y="15528"/>
                    <a:pt x="914" y="18147"/>
                  </a:cubicBezTo>
                  <a:cubicBezTo>
                    <a:pt x="1360" y="23343"/>
                    <a:pt x="2010" y="28052"/>
                    <a:pt x="2619" y="31421"/>
                  </a:cubicBezTo>
                  <a:cubicBezTo>
                    <a:pt x="2923" y="33106"/>
                    <a:pt x="3208" y="34466"/>
                    <a:pt x="3411" y="35400"/>
                  </a:cubicBezTo>
                  <a:cubicBezTo>
                    <a:pt x="3532" y="35846"/>
                    <a:pt x="3614" y="36212"/>
                    <a:pt x="3674" y="36476"/>
                  </a:cubicBezTo>
                  <a:cubicBezTo>
                    <a:pt x="3695" y="36597"/>
                    <a:pt x="3715" y="36679"/>
                    <a:pt x="3735" y="36760"/>
                  </a:cubicBezTo>
                  <a:cubicBezTo>
                    <a:pt x="3756" y="36821"/>
                    <a:pt x="3776" y="36841"/>
                    <a:pt x="3776" y="36841"/>
                  </a:cubicBezTo>
                  <a:cubicBezTo>
                    <a:pt x="3776" y="36841"/>
                    <a:pt x="3776" y="36821"/>
                    <a:pt x="3756" y="36739"/>
                  </a:cubicBezTo>
                  <a:cubicBezTo>
                    <a:pt x="3735" y="36679"/>
                    <a:pt x="3735" y="36577"/>
                    <a:pt x="3695" y="36455"/>
                  </a:cubicBezTo>
                  <a:cubicBezTo>
                    <a:pt x="3654" y="36212"/>
                    <a:pt x="3573" y="35846"/>
                    <a:pt x="3492" y="35379"/>
                  </a:cubicBezTo>
                  <a:cubicBezTo>
                    <a:pt x="3289" y="34446"/>
                    <a:pt x="3025" y="33086"/>
                    <a:pt x="2741" y="31401"/>
                  </a:cubicBezTo>
                  <a:cubicBezTo>
                    <a:pt x="2152" y="28032"/>
                    <a:pt x="1543" y="23323"/>
                    <a:pt x="1097" y="18127"/>
                  </a:cubicBezTo>
                  <a:cubicBezTo>
                    <a:pt x="873" y="15528"/>
                    <a:pt x="670" y="13032"/>
                    <a:pt x="508" y="10779"/>
                  </a:cubicBezTo>
                  <a:cubicBezTo>
                    <a:pt x="427" y="9642"/>
                    <a:pt x="346" y="8587"/>
                    <a:pt x="264" y="7572"/>
                  </a:cubicBezTo>
                  <a:cubicBezTo>
                    <a:pt x="183" y="6577"/>
                    <a:pt x="122" y="5644"/>
                    <a:pt x="163" y="4791"/>
                  </a:cubicBezTo>
                  <a:cubicBezTo>
                    <a:pt x="204" y="3939"/>
                    <a:pt x="346" y="3167"/>
                    <a:pt x="569" y="2538"/>
                  </a:cubicBezTo>
                  <a:cubicBezTo>
                    <a:pt x="792" y="1888"/>
                    <a:pt x="1097" y="1381"/>
                    <a:pt x="1381" y="1016"/>
                  </a:cubicBezTo>
                  <a:cubicBezTo>
                    <a:pt x="1969" y="265"/>
                    <a:pt x="2477" y="21"/>
                    <a:pt x="2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6238967" y="3803584"/>
              <a:ext cx="39100" cy="700800"/>
            </a:xfrm>
            <a:custGeom>
              <a:rect b="b" l="l" r="r" t="t"/>
              <a:pathLst>
                <a:path extrusionOk="0" h="28032" w="1564">
                  <a:moveTo>
                    <a:pt x="41" y="0"/>
                  </a:moveTo>
                  <a:cubicBezTo>
                    <a:pt x="21" y="0"/>
                    <a:pt x="21" y="102"/>
                    <a:pt x="21" y="284"/>
                  </a:cubicBezTo>
                  <a:cubicBezTo>
                    <a:pt x="21" y="487"/>
                    <a:pt x="21" y="751"/>
                    <a:pt x="0" y="1096"/>
                  </a:cubicBezTo>
                  <a:cubicBezTo>
                    <a:pt x="0" y="1807"/>
                    <a:pt x="0" y="2842"/>
                    <a:pt x="21" y="4121"/>
                  </a:cubicBezTo>
                  <a:cubicBezTo>
                    <a:pt x="41" y="6658"/>
                    <a:pt x="142" y="10169"/>
                    <a:pt x="345" y="14046"/>
                  </a:cubicBezTo>
                  <a:cubicBezTo>
                    <a:pt x="548" y="17923"/>
                    <a:pt x="833" y="21414"/>
                    <a:pt x="1096" y="23951"/>
                  </a:cubicBezTo>
                  <a:cubicBezTo>
                    <a:pt x="1218" y="25210"/>
                    <a:pt x="1320" y="26225"/>
                    <a:pt x="1401" y="26935"/>
                  </a:cubicBezTo>
                  <a:cubicBezTo>
                    <a:pt x="1441" y="27280"/>
                    <a:pt x="1482" y="27544"/>
                    <a:pt x="1502" y="27747"/>
                  </a:cubicBezTo>
                  <a:cubicBezTo>
                    <a:pt x="1543" y="27930"/>
                    <a:pt x="1543" y="28031"/>
                    <a:pt x="1563" y="28031"/>
                  </a:cubicBezTo>
                  <a:cubicBezTo>
                    <a:pt x="1563" y="28031"/>
                    <a:pt x="1563" y="27930"/>
                    <a:pt x="1543" y="27747"/>
                  </a:cubicBezTo>
                  <a:cubicBezTo>
                    <a:pt x="1523" y="27544"/>
                    <a:pt x="1502" y="27280"/>
                    <a:pt x="1482" y="26935"/>
                  </a:cubicBezTo>
                  <a:cubicBezTo>
                    <a:pt x="1421" y="26204"/>
                    <a:pt x="1320" y="25190"/>
                    <a:pt x="1218" y="23931"/>
                  </a:cubicBezTo>
                  <a:cubicBezTo>
                    <a:pt x="995" y="21394"/>
                    <a:pt x="731" y="17903"/>
                    <a:pt x="528" y="14026"/>
                  </a:cubicBezTo>
                  <a:cubicBezTo>
                    <a:pt x="305" y="10149"/>
                    <a:pt x="203" y="6658"/>
                    <a:pt x="142" y="4100"/>
                  </a:cubicBezTo>
                  <a:cubicBezTo>
                    <a:pt x="122" y="2842"/>
                    <a:pt x="81" y="1827"/>
                    <a:pt x="81" y="1096"/>
                  </a:cubicBezTo>
                  <a:cubicBezTo>
                    <a:pt x="61" y="751"/>
                    <a:pt x="61" y="487"/>
                    <a:pt x="61" y="284"/>
                  </a:cubicBezTo>
                  <a:cubicBezTo>
                    <a:pt x="41" y="102"/>
                    <a:pt x="41" y="0"/>
                    <a:pt x="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4"/>
            <p:cNvSpPr/>
            <p:nvPr/>
          </p:nvSpPr>
          <p:spPr>
            <a:xfrm>
              <a:off x="6200392" y="3663534"/>
              <a:ext cx="207575" cy="207550"/>
            </a:xfrm>
            <a:custGeom>
              <a:rect b="b" l="l" r="r" t="t"/>
              <a:pathLst>
                <a:path extrusionOk="0" h="8302" w="8303">
                  <a:moveTo>
                    <a:pt x="4141" y="0"/>
                  </a:moveTo>
                  <a:cubicBezTo>
                    <a:pt x="1848" y="0"/>
                    <a:pt x="1" y="1847"/>
                    <a:pt x="1" y="4141"/>
                  </a:cubicBezTo>
                  <a:cubicBezTo>
                    <a:pt x="1" y="6434"/>
                    <a:pt x="1848" y="8302"/>
                    <a:pt x="4141" y="8302"/>
                  </a:cubicBezTo>
                  <a:cubicBezTo>
                    <a:pt x="6435" y="8302"/>
                    <a:pt x="8302" y="6434"/>
                    <a:pt x="8302" y="4141"/>
                  </a:cubicBezTo>
                  <a:cubicBezTo>
                    <a:pt x="8302" y="1847"/>
                    <a:pt x="6435" y="0"/>
                    <a:pt x="4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4"/>
            <p:cNvSpPr/>
            <p:nvPr/>
          </p:nvSpPr>
          <p:spPr>
            <a:xfrm>
              <a:off x="6243517" y="4469559"/>
              <a:ext cx="137050" cy="127175"/>
            </a:xfrm>
            <a:custGeom>
              <a:rect b="b" l="l" r="r" t="t"/>
              <a:pathLst>
                <a:path extrusionOk="0" h="5087" w="5482">
                  <a:moveTo>
                    <a:pt x="2592" y="0"/>
                  </a:moveTo>
                  <a:cubicBezTo>
                    <a:pt x="2158" y="0"/>
                    <a:pt x="1726" y="81"/>
                    <a:pt x="1361" y="296"/>
                  </a:cubicBezTo>
                  <a:cubicBezTo>
                    <a:pt x="752" y="621"/>
                    <a:pt x="387" y="1250"/>
                    <a:pt x="204" y="1879"/>
                  </a:cubicBezTo>
                  <a:cubicBezTo>
                    <a:pt x="21" y="2529"/>
                    <a:pt x="1" y="4417"/>
                    <a:pt x="1" y="5086"/>
                  </a:cubicBezTo>
                  <a:lnTo>
                    <a:pt x="5481" y="5086"/>
                  </a:lnTo>
                  <a:lnTo>
                    <a:pt x="5339" y="2590"/>
                  </a:lnTo>
                  <a:cubicBezTo>
                    <a:pt x="5339" y="1778"/>
                    <a:pt x="5035" y="905"/>
                    <a:pt x="4365" y="438"/>
                  </a:cubicBezTo>
                  <a:cubicBezTo>
                    <a:pt x="3939" y="154"/>
                    <a:pt x="3411" y="32"/>
                    <a:pt x="2883" y="12"/>
                  </a:cubicBezTo>
                  <a:cubicBezTo>
                    <a:pt x="2787" y="5"/>
                    <a:pt x="2689" y="0"/>
                    <a:pt x="2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6242017" y="4574884"/>
              <a:ext cx="257800" cy="35800"/>
            </a:xfrm>
            <a:custGeom>
              <a:rect b="b" l="l" r="r" t="t"/>
              <a:pathLst>
                <a:path extrusionOk="0" h="1432" w="10312">
                  <a:moveTo>
                    <a:pt x="5988" y="1"/>
                  </a:moveTo>
                  <a:lnTo>
                    <a:pt x="142" y="61"/>
                  </a:lnTo>
                  <a:lnTo>
                    <a:pt x="0" y="1361"/>
                  </a:lnTo>
                  <a:cubicBezTo>
                    <a:pt x="0" y="1361"/>
                    <a:pt x="3223" y="1432"/>
                    <a:pt x="6051" y="1432"/>
                  </a:cubicBezTo>
                  <a:cubicBezTo>
                    <a:pt x="8236" y="1432"/>
                    <a:pt x="10186" y="1389"/>
                    <a:pt x="10230" y="1239"/>
                  </a:cubicBezTo>
                  <a:cubicBezTo>
                    <a:pt x="10311" y="894"/>
                    <a:pt x="5988" y="1"/>
                    <a:pt x="59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6247592" y="3209059"/>
              <a:ext cx="7625" cy="7000"/>
            </a:xfrm>
            <a:custGeom>
              <a:rect b="b" l="l" r="r" t="t"/>
              <a:pathLst>
                <a:path extrusionOk="0" h="280" w="305">
                  <a:moveTo>
                    <a:pt x="140" y="0"/>
                  </a:moveTo>
                  <a:cubicBezTo>
                    <a:pt x="119" y="0"/>
                    <a:pt x="99" y="4"/>
                    <a:pt x="82" y="13"/>
                  </a:cubicBezTo>
                  <a:lnTo>
                    <a:pt x="82" y="33"/>
                  </a:lnTo>
                  <a:cubicBezTo>
                    <a:pt x="0" y="94"/>
                    <a:pt x="21" y="236"/>
                    <a:pt x="102" y="277"/>
                  </a:cubicBezTo>
                  <a:cubicBezTo>
                    <a:pt x="113" y="279"/>
                    <a:pt x="123" y="280"/>
                    <a:pt x="134" y="280"/>
                  </a:cubicBezTo>
                  <a:cubicBezTo>
                    <a:pt x="224" y="280"/>
                    <a:pt x="305" y="207"/>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6236942" y="3052984"/>
              <a:ext cx="8050" cy="6975"/>
            </a:xfrm>
            <a:custGeom>
              <a:rect b="b" l="l" r="r" t="t"/>
              <a:pathLst>
                <a:path extrusionOk="0" h="279" w="322">
                  <a:moveTo>
                    <a:pt x="174" y="0"/>
                  </a:moveTo>
                  <a:cubicBezTo>
                    <a:pt x="149" y="0"/>
                    <a:pt x="124" y="8"/>
                    <a:pt x="102" y="24"/>
                  </a:cubicBezTo>
                  <a:lnTo>
                    <a:pt x="81" y="24"/>
                  </a:lnTo>
                  <a:cubicBezTo>
                    <a:pt x="0" y="85"/>
                    <a:pt x="20" y="227"/>
                    <a:pt x="122" y="268"/>
                  </a:cubicBezTo>
                  <a:cubicBezTo>
                    <a:pt x="137" y="275"/>
                    <a:pt x="152" y="279"/>
                    <a:pt x="169" y="279"/>
                  </a:cubicBezTo>
                  <a:cubicBezTo>
                    <a:pt x="242" y="279"/>
                    <a:pt x="321" y="209"/>
                    <a:pt x="305" y="126"/>
                  </a:cubicBezTo>
                  <a:cubicBezTo>
                    <a:pt x="305" y="52"/>
                    <a:pt x="241"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6260792" y="3400559"/>
              <a:ext cx="7625" cy="7000"/>
            </a:xfrm>
            <a:custGeom>
              <a:rect b="b" l="l" r="r" t="t"/>
              <a:pathLst>
                <a:path extrusionOk="0" h="280" w="305">
                  <a:moveTo>
                    <a:pt x="155" y="1"/>
                  </a:moveTo>
                  <a:cubicBezTo>
                    <a:pt x="129" y="1"/>
                    <a:pt x="104" y="8"/>
                    <a:pt x="81" y="25"/>
                  </a:cubicBezTo>
                  <a:lnTo>
                    <a:pt x="61" y="25"/>
                  </a:lnTo>
                  <a:cubicBezTo>
                    <a:pt x="0" y="86"/>
                    <a:pt x="20" y="228"/>
                    <a:pt x="102" y="269"/>
                  </a:cubicBezTo>
                  <a:cubicBezTo>
                    <a:pt x="116" y="276"/>
                    <a:pt x="132" y="280"/>
                    <a:pt x="148" y="280"/>
                  </a:cubicBezTo>
                  <a:cubicBezTo>
                    <a:pt x="223" y="280"/>
                    <a:pt x="305" y="210"/>
                    <a:pt x="305" y="127"/>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6287167" y="3616009"/>
              <a:ext cx="7650" cy="7025"/>
            </a:xfrm>
            <a:custGeom>
              <a:rect b="b" l="l" r="r" t="t"/>
              <a:pathLst>
                <a:path extrusionOk="0" h="281" w="306">
                  <a:moveTo>
                    <a:pt x="138" y="1"/>
                  </a:moveTo>
                  <a:cubicBezTo>
                    <a:pt x="118" y="1"/>
                    <a:pt x="99" y="5"/>
                    <a:pt x="82" y="13"/>
                  </a:cubicBezTo>
                  <a:lnTo>
                    <a:pt x="61" y="34"/>
                  </a:lnTo>
                  <a:cubicBezTo>
                    <a:pt x="1" y="95"/>
                    <a:pt x="21" y="237"/>
                    <a:pt x="102" y="277"/>
                  </a:cubicBezTo>
                  <a:cubicBezTo>
                    <a:pt x="111" y="279"/>
                    <a:pt x="120" y="280"/>
                    <a:pt x="129" y="280"/>
                  </a:cubicBezTo>
                  <a:cubicBezTo>
                    <a:pt x="208" y="280"/>
                    <a:pt x="305" y="208"/>
                    <a:pt x="305" y="135"/>
                  </a:cubicBezTo>
                  <a:cubicBezTo>
                    <a:pt x="289" y="55"/>
                    <a:pt x="210" y="1"/>
                    <a:pt x="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4"/>
            <p:cNvSpPr/>
            <p:nvPr/>
          </p:nvSpPr>
          <p:spPr>
            <a:xfrm>
              <a:off x="6257242" y="3944534"/>
              <a:ext cx="7625" cy="7000"/>
            </a:xfrm>
            <a:custGeom>
              <a:rect b="b" l="l" r="r" t="t"/>
              <a:pathLst>
                <a:path extrusionOk="0" h="280" w="305">
                  <a:moveTo>
                    <a:pt x="158" y="1"/>
                  </a:moveTo>
                  <a:cubicBezTo>
                    <a:pt x="131" y="1"/>
                    <a:pt x="104" y="9"/>
                    <a:pt x="81" y="25"/>
                  </a:cubicBezTo>
                  <a:cubicBezTo>
                    <a:pt x="0" y="86"/>
                    <a:pt x="20" y="228"/>
                    <a:pt x="102" y="269"/>
                  </a:cubicBezTo>
                  <a:cubicBezTo>
                    <a:pt x="120" y="276"/>
                    <a:pt x="138" y="280"/>
                    <a:pt x="156" y="280"/>
                  </a:cubicBezTo>
                  <a:cubicBezTo>
                    <a:pt x="236" y="280"/>
                    <a:pt x="304" y="210"/>
                    <a:pt x="304" y="127"/>
                  </a:cubicBezTo>
                  <a:cubicBezTo>
                    <a:pt x="304" y="53"/>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6273467" y="4114309"/>
              <a:ext cx="8100" cy="7025"/>
            </a:xfrm>
            <a:custGeom>
              <a:rect b="b" l="l" r="r" t="t"/>
              <a:pathLst>
                <a:path extrusionOk="0" h="281" w="324">
                  <a:moveTo>
                    <a:pt x="158" y="1"/>
                  </a:moveTo>
                  <a:cubicBezTo>
                    <a:pt x="139" y="1"/>
                    <a:pt x="119" y="5"/>
                    <a:pt x="102" y="14"/>
                  </a:cubicBezTo>
                  <a:lnTo>
                    <a:pt x="82" y="34"/>
                  </a:lnTo>
                  <a:cubicBezTo>
                    <a:pt x="1" y="95"/>
                    <a:pt x="21" y="237"/>
                    <a:pt x="122" y="278"/>
                  </a:cubicBezTo>
                  <a:cubicBezTo>
                    <a:pt x="131" y="280"/>
                    <a:pt x="140" y="281"/>
                    <a:pt x="149" y="281"/>
                  </a:cubicBezTo>
                  <a:cubicBezTo>
                    <a:pt x="228" y="281"/>
                    <a:pt x="323" y="208"/>
                    <a:pt x="305" y="135"/>
                  </a:cubicBezTo>
                  <a:cubicBezTo>
                    <a:pt x="305" y="56"/>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6275492" y="4304609"/>
              <a:ext cx="8100" cy="7025"/>
            </a:xfrm>
            <a:custGeom>
              <a:rect b="b" l="l" r="r" t="t"/>
              <a:pathLst>
                <a:path extrusionOk="0" h="281" w="324">
                  <a:moveTo>
                    <a:pt x="158" y="1"/>
                  </a:moveTo>
                  <a:cubicBezTo>
                    <a:pt x="139" y="1"/>
                    <a:pt x="120" y="5"/>
                    <a:pt x="102" y="13"/>
                  </a:cubicBezTo>
                  <a:lnTo>
                    <a:pt x="82" y="34"/>
                  </a:lnTo>
                  <a:cubicBezTo>
                    <a:pt x="1" y="94"/>
                    <a:pt x="21" y="237"/>
                    <a:pt x="123" y="277"/>
                  </a:cubicBezTo>
                  <a:cubicBezTo>
                    <a:pt x="131" y="279"/>
                    <a:pt x="140" y="280"/>
                    <a:pt x="149" y="280"/>
                  </a:cubicBezTo>
                  <a:cubicBezTo>
                    <a:pt x="228" y="280"/>
                    <a:pt x="323" y="208"/>
                    <a:pt x="305" y="135"/>
                  </a:cubicBezTo>
                  <a:cubicBezTo>
                    <a:pt x="305" y="55"/>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6204467" y="3746659"/>
              <a:ext cx="201475" cy="41750"/>
            </a:xfrm>
            <a:custGeom>
              <a:rect b="b" l="l" r="r" t="t"/>
              <a:pathLst>
                <a:path extrusionOk="0" h="1670" w="8059">
                  <a:moveTo>
                    <a:pt x="8052" y="1"/>
                  </a:moveTo>
                  <a:cubicBezTo>
                    <a:pt x="7998" y="1"/>
                    <a:pt x="7635" y="329"/>
                    <a:pt x="6982" y="694"/>
                  </a:cubicBezTo>
                  <a:cubicBezTo>
                    <a:pt x="6313" y="1080"/>
                    <a:pt x="5257" y="1465"/>
                    <a:pt x="4080" y="1486"/>
                  </a:cubicBezTo>
                  <a:cubicBezTo>
                    <a:pt x="4015" y="1488"/>
                    <a:pt x="3951" y="1489"/>
                    <a:pt x="3887" y="1489"/>
                  </a:cubicBezTo>
                  <a:cubicBezTo>
                    <a:pt x="2767" y="1489"/>
                    <a:pt x="1769" y="1163"/>
                    <a:pt x="1116" y="836"/>
                  </a:cubicBezTo>
                  <a:cubicBezTo>
                    <a:pt x="427" y="501"/>
                    <a:pt x="63" y="186"/>
                    <a:pt x="23" y="186"/>
                  </a:cubicBezTo>
                  <a:cubicBezTo>
                    <a:pt x="22" y="186"/>
                    <a:pt x="21" y="186"/>
                    <a:pt x="20" y="187"/>
                  </a:cubicBezTo>
                  <a:cubicBezTo>
                    <a:pt x="0" y="207"/>
                    <a:pt x="102" y="288"/>
                    <a:pt x="264" y="430"/>
                  </a:cubicBezTo>
                  <a:cubicBezTo>
                    <a:pt x="447" y="572"/>
                    <a:pt x="710" y="755"/>
                    <a:pt x="1056" y="938"/>
                  </a:cubicBezTo>
                  <a:cubicBezTo>
                    <a:pt x="1747" y="1313"/>
                    <a:pt x="2785" y="1669"/>
                    <a:pt x="3981" y="1669"/>
                  </a:cubicBezTo>
                  <a:cubicBezTo>
                    <a:pt x="4014" y="1669"/>
                    <a:pt x="4047" y="1669"/>
                    <a:pt x="4080" y="1668"/>
                  </a:cubicBezTo>
                  <a:cubicBezTo>
                    <a:pt x="5298" y="1628"/>
                    <a:pt x="6374" y="1222"/>
                    <a:pt x="7043" y="796"/>
                  </a:cubicBezTo>
                  <a:cubicBezTo>
                    <a:pt x="7388" y="593"/>
                    <a:pt x="7652" y="390"/>
                    <a:pt x="7815" y="247"/>
                  </a:cubicBezTo>
                  <a:cubicBezTo>
                    <a:pt x="7977" y="105"/>
                    <a:pt x="8058" y="4"/>
                    <a:pt x="8058" y="4"/>
                  </a:cubicBezTo>
                  <a:cubicBezTo>
                    <a:pt x="8057" y="2"/>
                    <a:pt x="8055" y="1"/>
                    <a:pt x="8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6244542" y="4531609"/>
              <a:ext cx="131950" cy="14975"/>
            </a:xfrm>
            <a:custGeom>
              <a:rect b="b" l="l" r="r" t="t"/>
              <a:pathLst>
                <a:path extrusionOk="0" h="599" w="5278">
                  <a:moveTo>
                    <a:pt x="5241" y="0"/>
                  </a:moveTo>
                  <a:cubicBezTo>
                    <a:pt x="5096" y="0"/>
                    <a:pt x="3999" y="356"/>
                    <a:pt x="2639" y="412"/>
                  </a:cubicBezTo>
                  <a:cubicBezTo>
                    <a:pt x="2465" y="422"/>
                    <a:pt x="2295" y="426"/>
                    <a:pt x="2131" y="426"/>
                  </a:cubicBezTo>
                  <a:cubicBezTo>
                    <a:pt x="1041" y="426"/>
                    <a:pt x="195" y="242"/>
                    <a:pt x="30" y="242"/>
                  </a:cubicBezTo>
                  <a:cubicBezTo>
                    <a:pt x="11" y="242"/>
                    <a:pt x="1" y="244"/>
                    <a:pt x="1" y="250"/>
                  </a:cubicBezTo>
                  <a:cubicBezTo>
                    <a:pt x="1" y="270"/>
                    <a:pt x="285" y="372"/>
                    <a:pt x="752" y="473"/>
                  </a:cubicBezTo>
                  <a:cubicBezTo>
                    <a:pt x="1175" y="544"/>
                    <a:pt x="1736" y="599"/>
                    <a:pt x="2368" y="599"/>
                  </a:cubicBezTo>
                  <a:cubicBezTo>
                    <a:pt x="2463" y="599"/>
                    <a:pt x="2561" y="598"/>
                    <a:pt x="2660" y="595"/>
                  </a:cubicBezTo>
                  <a:cubicBezTo>
                    <a:pt x="3390" y="554"/>
                    <a:pt x="4060" y="412"/>
                    <a:pt x="4527" y="290"/>
                  </a:cubicBezTo>
                  <a:cubicBezTo>
                    <a:pt x="4994" y="148"/>
                    <a:pt x="5278" y="27"/>
                    <a:pt x="5258" y="6"/>
                  </a:cubicBezTo>
                  <a:cubicBezTo>
                    <a:pt x="5258" y="2"/>
                    <a:pt x="5252" y="0"/>
                    <a:pt x="5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a:off x="5638142" y="2597909"/>
              <a:ext cx="333925" cy="333400"/>
            </a:xfrm>
            <a:custGeom>
              <a:rect b="b" l="l" r="r" t="t"/>
              <a:pathLst>
                <a:path extrusionOk="0" h="13336" w="13357">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a:off x="5309342" y="2681109"/>
              <a:ext cx="241550" cy="241075"/>
            </a:xfrm>
            <a:custGeom>
              <a:rect b="b" l="l" r="r" t="t"/>
              <a:pathLst>
                <a:path extrusionOk="0" h="9643" w="9662">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rot="5400000">
              <a:off x="7958592" y="1401809"/>
              <a:ext cx="162400" cy="162400"/>
            </a:xfrm>
            <a:custGeom>
              <a:rect b="b" l="l" r="r" t="t"/>
              <a:pathLst>
                <a:path extrusionOk="0" h="6496" w="6496">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rot="5400000">
              <a:off x="7622405" y="1660846"/>
              <a:ext cx="333925" cy="333400"/>
            </a:xfrm>
            <a:custGeom>
              <a:rect b="b" l="l" r="r" t="t"/>
              <a:pathLst>
                <a:path extrusionOk="0" h="13336" w="13357">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rot="5400000">
              <a:off x="7631555" y="1332021"/>
              <a:ext cx="241550" cy="241075"/>
            </a:xfrm>
            <a:custGeom>
              <a:rect b="b" l="l" r="r" t="t"/>
              <a:pathLst>
                <a:path extrusionOk="0" h="9643" w="9662">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54"/>
          <p:cNvSpPr txBox="1"/>
          <p:nvPr/>
        </p:nvSpPr>
        <p:spPr>
          <a:xfrm>
            <a:off x="1092475" y="1204204"/>
            <a:ext cx="3978600" cy="37347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3"/>
              </a:rPr>
              <a:t>https://www.tiktok.com/@itswillandtina/video/7437112158305045768</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4"/>
              </a:rPr>
              <a:t>https://www.adalovelaceinstitute.org/blog/ai-companions</a:t>
            </a:r>
            <a:r>
              <a:rPr lang="en" sz="1000" u="sng">
                <a:solidFill>
                  <a:schemeClr val="hlink"/>
                </a:solidFill>
                <a:latin typeface="Bebas Neue"/>
                <a:ea typeface="Bebas Neue"/>
                <a:cs typeface="Bebas Neue"/>
                <a:sym typeface="Bebas Neue"/>
                <a:hlinkClick r:id="rId5"/>
              </a:rPr>
              <a:t>/</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6"/>
              </a:rPr>
              <a:t>https://www.commonsensemedia.org/sites/default/files/research/report/talk-trust-and-trade-offs_2025_web.pdf</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7"/>
              </a:rPr>
              <a:t>https://www.reuters.com/business/facebook-parent-meta-platforms-launches-standalone-ai-assistant-app-2025-04-29/</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8"/>
              </a:rPr>
              <a:t>https://www.businessinsider.com/replika-ceo-eugenia-kuyda-launch-wabi-2025-10</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9"/>
              </a:rPr>
              <a:t>https://www.theverge.com/news/829892/character-ai-stories-launch-teens</a:t>
            </a:r>
            <a:endParaRPr sz="1000">
              <a:solidFill>
                <a:schemeClr val="accent2"/>
              </a:solidFill>
              <a:latin typeface="Bebas Neue"/>
              <a:ea typeface="Bebas Neue"/>
              <a:cs typeface="Bebas Neue"/>
              <a:sym typeface="Bebas Neue"/>
            </a:endParaRPr>
          </a:p>
          <a:p>
            <a:pPr indent="0" lvl="0" marL="0" rtl="0" algn="l">
              <a:lnSpc>
                <a:spcPct val="200000"/>
              </a:lnSpc>
              <a:spcBef>
                <a:spcPts val="0"/>
              </a:spcBef>
              <a:spcAft>
                <a:spcPts val="0"/>
              </a:spcAft>
              <a:buNone/>
            </a:pPr>
            <a:r>
              <a:rPr lang="en" sz="1000" u="sng">
                <a:solidFill>
                  <a:schemeClr val="hlink"/>
                </a:solidFill>
                <a:latin typeface="Bebas Neue"/>
                <a:ea typeface="Bebas Neue"/>
                <a:cs typeface="Bebas Neue"/>
                <a:sym typeface="Bebas Neue"/>
                <a:hlinkClick r:id="rId10"/>
              </a:rPr>
              <a:t>https://scale.stanford.edu/ai/repository/illusions-intimacy-emotional-attachment-and-emerging-psychological-risks-human-ai</a:t>
            </a:r>
            <a:endParaRPr sz="1000">
              <a:solidFill>
                <a:schemeClr val="accent2"/>
              </a:solidFill>
              <a:latin typeface="Bebas Neue"/>
              <a:ea typeface="Bebas Neue"/>
              <a:cs typeface="Bebas Neue"/>
              <a:sym typeface="Bebas Neue"/>
            </a:endParaRPr>
          </a:p>
        </p:txBody>
      </p:sp>
      <p:grpSp>
        <p:nvGrpSpPr>
          <p:cNvPr id="829" name="Google Shape;829;p54"/>
          <p:cNvGrpSpPr/>
          <p:nvPr/>
        </p:nvGrpSpPr>
        <p:grpSpPr>
          <a:xfrm>
            <a:off x="1865981" y="633232"/>
            <a:ext cx="772605" cy="196301"/>
            <a:chOff x="2641350" y="846250"/>
            <a:chExt cx="413600" cy="105075"/>
          </a:xfrm>
        </p:grpSpPr>
        <p:sp>
          <p:nvSpPr>
            <p:cNvPr id="830" name="Google Shape;830;p5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4"/>
          <p:cNvGrpSpPr/>
          <p:nvPr/>
        </p:nvGrpSpPr>
        <p:grpSpPr>
          <a:xfrm rot="10800000">
            <a:off x="6514181" y="633232"/>
            <a:ext cx="772605" cy="196301"/>
            <a:chOff x="2641350" y="846250"/>
            <a:chExt cx="413600" cy="105075"/>
          </a:xfrm>
        </p:grpSpPr>
        <p:sp>
          <p:nvSpPr>
            <p:cNvPr id="835" name="Google Shape;835;p5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dk1"/>
        </a:solidFill>
      </p:bgPr>
    </p:bg>
    <p:spTree>
      <p:nvGrpSpPr>
        <p:cNvPr id="842" name="Shape 842"/>
        <p:cNvGrpSpPr/>
        <p:nvPr/>
      </p:nvGrpSpPr>
      <p:grpSpPr>
        <a:xfrm>
          <a:off x="0" y="0"/>
          <a:ext cx="0" cy="0"/>
          <a:chOff x="0" y="0"/>
          <a:chExt cx="0" cy="0"/>
        </a:xfrm>
      </p:grpSpPr>
      <p:sp>
        <p:nvSpPr>
          <p:cNvPr id="843" name="Google Shape;843;p55"/>
          <p:cNvSpPr/>
          <p:nvPr/>
        </p:nvSpPr>
        <p:spPr>
          <a:xfrm>
            <a:off x="719500" y="3183825"/>
            <a:ext cx="7704000" cy="1236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5"/>
          <p:cNvSpPr/>
          <p:nvPr/>
        </p:nvSpPr>
        <p:spPr>
          <a:xfrm>
            <a:off x="719500" y="1425147"/>
            <a:ext cx="7704000" cy="1236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VS. SOLUTION</a:t>
            </a:r>
            <a:endParaRPr/>
          </a:p>
        </p:txBody>
      </p:sp>
      <p:sp>
        <p:nvSpPr>
          <p:cNvPr id="846" name="Google Shape;846;p55"/>
          <p:cNvSpPr txBox="1"/>
          <p:nvPr>
            <p:ph idx="1" type="subTitle"/>
          </p:nvPr>
        </p:nvSpPr>
        <p:spPr>
          <a:xfrm>
            <a:off x="1834113" y="1773447"/>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847" name="Google Shape;847;p55"/>
          <p:cNvSpPr txBox="1"/>
          <p:nvPr>
            <p:ph idx="2" type="subTitle"/>
          </p:nvPr>
        </p:nvSpPr>
        <p:spPr>
          <a:xfrm>
            <a:off x="4572050" y="3532125"/>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848" name="Google Shape;848;p55"/>
          <p:cNvSpPr txBox="1"/>
          <p:nvPr>
            <p:ph idx="3" type="subTitle"/>
          </p:nvPr>
        </p:nvSpPr>
        <p:spPr>
          <a:xfrm>
            <a:off x="5103350" y="1545297"/>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849" name="Google Shape;849;p55"/>
          <p:cNvSpPr txBox="1"/>
          <p:nvPr>
            <p:ph idx="4" type="subTitle"/>
          </p:nvPr>
        </p:nvSpPr>
        <p:spPr>
          <a:xfrm>
            <a:off x="1236966" y="3303975"/>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grpSp>
        <p:nvGrpSpPr>
          <p:cNvPr id="850" name="Google Shape;850;p55"/>
          <p:cNvGrpSpPr/>
          <p:nvPr/>
        </p:nvGrpSpPr>
        <p:grpSpPr>
          <a:xfrm>
            <a:off x="7327516" y="3527511"/>
            <a:ext cx="493766" cy="548627"/>
            <a:chOff x="3299850" y="238575"/>
            <a:chExt cx="427725" cy="482225"/>
          </a:xfrm>
        </p:grpSpPr>
        <p:sp>
          <p:nvSpPr>
            <p:cNvPr id="851" name="Google Shape;851;p5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 name="Google Shape;852;p5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 name="Google Shape;853;p5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 name="Google Shape;854;p5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 name="Google Shape;855;p5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 name="Google Shape;856;p55"/>
          <p:cNvGrpSpPr/>
          <p:nvPr/>
        </p:nvGrpSpPr>
        <p:grpSpPr>
          <a:xfrm>
            <a:off x="1302628" y="1777432"/>
            <a:ext cx="609583" cy="548622"/>
            <a:chOff x="6239575" y="4416275"/>
            <a:chExt cx="489625" cy="449175"/>
          </a:xfrm>
        </p:grpSpPr>
        <p:sp>
          <p:nvSpPr>
            <p:cNvPr id="857" name="Google Shape;857;p5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 name="Google Shape;858;p5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 name="Google Shape;859;p5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0" name="Google Shape;860;p55"/>
          <p:cNvSpPr/>
          <p:nvPr/>
        </p:nvSpPr>
        <p:spPr>
          <a:xfrm>
            <a:off x="7399888" y="346557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5"/>
          <p:cNvSpPr/>
          <p:nvPr/>
        </p:nvSpPr>
        <p:spPr>
          <a:xfrm>
            <a:off x="1412903" y="200987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 name="Google Shape;862;p55"/>
          <p:cNvGrpSpPr/>
          <p:nvPr/>
        </p:nvGrpSpPr>
        <p:grpSpPr>
          <a:xfrm>
            <a:off x="240000" y="1333364"/>
            <a:ext cx="3397850" cy="187275"/>
            <a:chOff x="-3237675" y="-1132050"/>
            <a:chExt cx="3397850" cy="187275"/>
          </a:xfrm>
        </p:grpSpPr>
        <p:sp>
          <p:nvSpPr>
            <p:cNvPr id="863" name="Google Shape;863;p55"/>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5"/>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5"/>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5"/>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5"/>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5"/>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55"/>
          <p:cNvGrpSpPr/>
          <p:nvPr/>
        </p:nvGrpSpPr>
        <p:grpSpPr>
          <a:xfrm>
            <a:off x="7670273" y="2912496"/>
            <a:ext cx="2159530" cy="548628"/>
            <a:chOff x="2641350" y="846250"/>
            <a:chExt cx="413600" cy="105075"/>
          </a:xfrm>
        </p:grpSpPr>
        <p:sp>
          <p:nvSpPr>
            <p:cNvPr id="873" name="Google Shape;873;p55"/>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5"/>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5"/>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dk1"/>
        </a:solidFill>
      </p:bgPr>
    </p:bg>
    <p:spTree>
      <p:nvGrpSpPr>
        <p:cNvPr id="880" name="Shape 880"/>
        <p:cNvGrpSpPr/>
        <p:nvPr/>
      </p:nvGrpSpPr>
      <p:grpSpPr>
        <a:xfrm>
          <a:off x="0" y="0"/>
          <a:ext cx="0" cy="0"/>
          <a:chOff x="0" y="0"/>
          <a:chExt cx="0" cy="0"/>
        </a:xfrm>
      </p:grpSpPr>
      <p:sp>
        <p:nvSpPr>
          <p:cNvPr id="881" name="Google Shape;881;p56"/>
          <p:cNvSpPr/>
          <p:nvPr/>
        </p:nvSpPr>
        <p:spPr>
          <a:xfrm>
            <a:off x="4759004" y="26079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719500" y="26079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txBox="1"/>
          <p:nvPr>
            <p:ph idx="1" type="subTitle"/>
          </p:nvPr>
        </p:nvSpPr>
        <p:spPr>
          <a:xfrm>
            <a:off x="1181425" y="2857791"/>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a:t>
            </a:r>
            <a:r>
              <a:rPr lang="en"/>
              <a:t>M</a:t>
            </a:r>
            <a:endParaRPr/>
          </a:p>
        </p:txBody>
      </p:sp>
      <p:sp>
        <p:nvSpPr>
          <p:cNvPr id="884" name="Google Shape;884;p56"/>
          <p:cNvSpPr txBox="1"/>
          <p:nvPr>
            <p:ph idx="2" type="subTitle"/>
          </p:nvPr>
        </p:nvSpPr>
        <p:spPr>
          <a:xfrm>
            <a:off x="5220425" y="2857791"/>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t>
            </a:r>
            <a:endParaRPr/>
          </a:p>
        </p:txBody>
      </p:sp>
      <p:sp>
        <p:nvSpPr>
          <p:cNvPr id="885" name="Google Shape;885;p56"/>
          <p:cNvSpPr txBox="1"/>
          <p:nvPr>
            <p:ph idx="3" type="subTitle"/>
          </p:nvPr>
        </p:nvSpPr>
        <p:spPr>
          <a:xfrm>
            <a:off x="1181425" y="3397034"/>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886" name="Google Shape;886;p56"/>
          <p:cNvSpPr txBox="1"/>
          <p:nvPr>
            <p:ph idx="4" type="subTitle"/>
          </p:nvPr>
        </p:nvSpPr>
        <p:spPr>
          <a:xfrm>
            <a:off x="5220425" y="3397034"/>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pic>
        <p:nvPicPr>
          <p:cNvPr id="887" name="Google Shape;887;p56"/>
          <p:cNvPicPr preferRelativeResize="0"/>
          <p:nvPr/>
        </p:nvPicPr>
        <p:blipFill rotWithShape="1">
          <a:blip r:embed="rId3">
            <a:alphaModFix/>
          </a:blip>
          <a:srcRect b="0" l="3104" r="3104" t="0"/>
          <a:stretch/>
        </p:blipFill>
        <p:spPr>
          <a:xfrm>
            <a:off x="4759000" y="2"/>
            <a:ext cx="3669898" cy="2607925"/>
          </a:xfrm>
          <a:prstGeom prst="rect">
            <a:avLst/>
          </a:prstGeom>
          <a:noFill/>
          <a:ln>
            <a:noFill/>
          </a:ln>
        </p:spPr>
      </p:pic>
      <p:pic>
        <p:nvPicPr>
          <p:cNvPr id="888" name="Google Shape;888;p56"/>
          <p:cNvPicPr preferRelativeResize="0"/>
          <p:nvPr/>
        </p:nvPicPr>
        <p:blipFill rotWithShape="1">
          <a:blip r:embed="rId4">
            <a:alphaModFix/>
          </a:blip>
          <a:srcRect b="0" l="3069" r="3069" t="0"/>
          <a:stretch/>
        </p:blipFill>
        <p:spPr>
          <a:xfrm>
            <a:off x="719500" y="0"/>
            <a:ext cx="3669898" cy="26079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9"/>
          <p:cNvSpPr/>
          <p:nvPr/>
        </p:nvSpPr>
        <p:spPr>
          <a:xfrm>
            <a:off x="2622427" y="1059650"/>
            <a:ext cx="29484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9"/>
          <p:cNvSpPr/>
          <p:nvPr/>
        </p:nvSpPr>
        <p:spPr>
          <a:xfrm>
            <a:off x="623597" y="1066181"/>
            <a:ext cx="19305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9"/>
          <p:cNvSpPr/>
          <p:nvPr/>
        </p:nvSpPr>
        <p:spPr>
          <a:xfrm>
            <a:off x="4199700" y="2903150"/>
            <a:ext cx="43326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p:nvPr/>
        </p:nvSpPr>
        <p:spPr>
          <a:xfrm>
            <a:off x="5639150" y="1056914"/>
            <a:ext cx="28932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9"/>
          <p:cNvSpPr txBox="1"/>
          <p:nvPr>
            <p:ph type="title"/>
          </p:nvPr>
        </p:nvSpPr>
        <p:spPr>
          <a:xfrm>
            <a:off x="778783" y="1762439"/>
            <a:ext cx="16536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401" name="Google Shape;401;p39"/>
          <p:cNvSpPr txBox="1"/>
          <p:nvPr>
            <p:ph idx="2" type="title"/>
          </p:nvPr>
        </p:nvSpPr>
        <p:spPr>
          <a:xfrm>
            <a:off x="778783" y="1236860"/>
            <a:ext cx="9246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02" name="Google Shape;402;p39"/>
          <p:cNvSpPr txBox="1"/>
          <p:nvPr>
            <p:ph idx="3" type="title"/>
          </p:nvPr>
        </p:nvSpPr>
        <p:spPr>
          <a:xfrm>
            <a:off x="3016287" y="1768995"/>
            <a:ext cx="2407200" cy="72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it got popular</a:t>
            </a:r>
            <a:endParaRPr/>
          </a:p>
        </p:txBody>
      </p:sp>
      <p:sp>
        <p:nvSpPr>
          <p:cNvPr id="403" name="Google Shape;403;p39"/>
          <p:cNvSpPr txBox="1"/>
          <p:nvPr>
            <p:ph idx="4" type="title"/>
          </p:nvPr>
        </p:nvSpPr>
        <p:spPr>
          <a:xfrm>
            <a:off x="3016269" y="1243392"/>
            <a:ext cx="9234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04" name="Google Shape;404;p39"/>
          <p:cNvSpPr txBox="1"/>
          <p:nvPr>
            <p:ph idx="7" type="title"/>
          </p:nvPr>
        </p:nvSpPr>
        <p:spPr>
          <a:xfrm>
            <a:off x="5764439" y="1236860"/>
            <a:ext cx="9234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05" name="Google Shape;405;p39"/>
          <p:cNvSpPr txBox="1"/>
          <p:nvPr>
            <p:ph idx="9" type="title"/>
          </p:nvPr>
        </p:nvSpPr>
        <p:spPr>
          <a:xfrm>
            <a:off x="4459280" y="3577528"/>
            <a:ext cx="3674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conclusion with a final question</a:t>
            </a:r>
            <a:endParaRPr>
              <a:solidFill>
                <a:schemeClr val="accent2"/>
              </a:solidFill>
            </a:endParaRPr>
          </a:p>
        </p:txBody>
      </p:sp>
      <p:sp>
        <p:nvSpPr>
          <p:cNvPr id="406" name="Google Shape;406;p39"/>
          <p:cNvSpPr txBox="1"/>
          <p:nvPr>
            <p:ph idx="13" type="title"/>
          </p:nvPr>
        </p:nvSpPr>
        <p:spPr>
          <a:xfrm>
            <a:off x="4355555" y="3045407"/>
            <a:ext cx="7260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07" name="Google Shape;407;p39"/>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08" name="Google Shape;408;p39"/>
          <p:cNvSpPr/>
          <p:nvPr/>
        </p:nvSpPr>
        <p:spPr>
          <a:xfrm>
            <a:off x="8262473" y="1577211"/>
            <a:ext cx="549900" cy="549900"/>
          </a:xfrm>
          <a:prstGeom prst="ellipse">
            <a:avLst/>
          </a:prstGeom>
          <a:solidFill>
            <a:schemeClr val="accent1">
              <a:alpha val="359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9"/>
          <p:cNvSpPr/>
          <p:nvPr/>
        </p:nvSpPr>
        <p:spPr>
          <a:xfrm>
            <a:off x="1402060" y="507508"/>
            <a:ext cx="796500" cy="796500"/>
          </a:xfrm>
          <a:prstGeom prst="ellipse">
            <a:avLst/>
          </a:prstGeom>
          <a:solidFill>
            <a:schemeClr val="accent1">
              <a:alpha val="359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39"/>
          <p:cNvGrpSpPr/>
          <p:nvPr/>
        </p:nvGrpSpPr>
        <p:grpSpPr>
          <a:xfrm rot="10800000">
            <a:off x="1186863" y="823412"/>
            <a:ext cx="537556" cy="136576"/>
            <a:chOff x="2641350" y="846250"/>
            <a:chExt cx="413600" cy="105075"/>
          </a:xfrm>
        </p:grpSpPr>
        <p:sp>
          <p:nvSpPr>
            <p:cNvPr id="411" name="Google Shape;411;p3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9"/>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39"/>
          <p:cNvSpPr/>
          <p:nvPr/>
        </p:nvSpPr>
        <p:spPr>
          <a:xfrm>
            <a:off x="623600" y="2900075"/>
            <a:ext cx="35370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txBox="1"/>
          <p:nvPr>
            <p:ph idx="6" type="title"/>
          </p:nvPr>
        </p:nvSpPr>
        <p:spPr>
          <a:xfrm>
            <a:off x="5764439" y="1763675"/>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current event</a:t>
            </a:r>
            <a:endParaRPr/>
          </a:p>
        </p:txBody>
      </p:sp>
      <p:sp>
        <p:nvSpPr>
          <p:cNvPr id="417" name="Google Shape;417;p39"/>
          <p:cNvSpPr txBox="1"/>
          <p:nvPr>
            <p:ph idx="13" type="title"/>
          </p:nvPr>
        </p:nvSpPr>
        <p:spPr>
          <a:xfrm>
            <a:off x="890168" y="3043198"/>
            <a:ext cx="9234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18" name="Google Shape;418;p39"/>
          <p:cNvSpPr txBox="1"/>
          <p:nvPr>
            <p:ph idx="6" type="title"/>
          </p:nvPr>
        </p:nvSpPr>
        <p:spPr>
          <a:xfrm>
            <a:off x="909757" y="3632634"/>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can it be harmful to us?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2" name="Shape 892"/>
        <p:cNvGrpSpPr/>
        <p:nvPr/>
      </p:nvGrpSpPr>
      <p:grpSpPr>
        <a:xfrm>
          <a:off x="0" y="0"/>
          <a:ext cx="0" cy="0"/>
          <a:chOff x="0" y="0"/>
          <a:chExt cx="0" cy="0"/>
        </a:xfrm>
      </p:grpSpPr>
      <p:sp>
        <p:nvSpPr>
          <p:cNvPr id="893" name="Google Shape;893;p5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TARGET</a:t>
            </a:r>
            <a:endParaRPr/>
          </a:p>
        </p:txBody>
      </p:sp>
      <p:grpSp>
        <p:nvGrpSpPr>
          <p:cNvPr id="894" name="Google Shape;894;p57"/>
          <p:cNvGrpSpPr/>
          <p:nvPr/>
        </p:nvGrpSpPr>
        <p:grpSpPr>
          <a:xfrm>
            <a:off x="1849140" y="1650807"/>
            <a:ext cx="446544" cy="548560"/>
            <a:chOff x="3316000" y="4399325"/>
            <a:chExt cx="392325" cy="483100"/>
          </a:xfrm>
        </p:grpSpPr>
        <p:sp>
          <p:nvSpPr>
            <p:cNvPr id="895" name="Google Shape;895;p57"/>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 name="Google Shape;896;p57"/>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 name="Google Shape;897;p57"/>
          <p:cNvGrpSpPr/>
          <p:nvPr/>
        </p:nvGrpSpPr>
        <p:grpSpPr>
          <a:xfrm>
            <a:off x="3227020" y="1650778"/>
            <a:ext cx="410634" cy="548617"/>
            <a:chOff x="3926225" y="4399275"/>
            <a:chExt cx="360775" cy="483150"/>
          </a:xfrm>
        </p:grpSpPr>
        <p:sp>
          <p:nvSpPr>
            <p:cNvPr id="898" name="Google Shape;898;p57"/>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 name="Google Shape;899;p57"/>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 name="Google Shape;900;p57"/>
          <p:cNvSpPr/>
          <p:nvPr/>
        </p:nvSpPr>
        <p:spPr>
          <a:xfrm>
            <a:off x="1871562" y="15893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7"/>
          <p:cNvSpPr/>
          <p:nvPr/>
        </p:nvSpPr>
        <p:spPr>
          <a:xfrm>
            <a:off x="3231487" y="1595069"/>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7"/>
          <p:cNvSpPr txBox="1"/>
          <p:nvPr/>
        </p:nvSpPr>
        <p:spPr>
          <a:xfrm>
            <a:off x="1706562" y="2258512"/>
            <a:ext cx="731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65%</a:t>
            </a:r>
            <a:endParaRPr sz="2000">
              <a:solidFill>
                <a:schemeClr val="accent2"/>
              </a:solidFill>
              <a:latin typeface="Bebas Neue"/>
              <a:ea typeface="Bebas Neue"/>
              <a:cs typeface="Bebas Neue"/>
              <a:sym typeface="Bebas Neue"/>
            </a:endParaRPr>
          </a:p>
        </p:txBody>
      </p:sp>
      <p:sp>
        <p:nvSpPr>
          <p:cNvPr id="903" name="Google Shape;903;p57"/>
          <p:cNvSpPr txBox="1"/>
          <p:nvPr/>
        </p:nvSpPr>
        <p:spPr>
          <a:xfrm>
            <a:off x="3066487" y="2258512"/>
            <a:ext cx="731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3</a:t>
            </a:r>
            <a:r>
              <a:rPr lang="en" sz="2000">
                <a:solidFill>
                  <a:schemeClr val="accent2"/>
                </a:solidFill>
                <a:latin typeface="Bebas Neue"/>
                <a:ea typeface="Bebas Neue"/>
                <a:cs typeface="Bebas Neue"/>
                <a:sym typeface="Bebas Neue"/>
              </a:rPr>
              <a:t>5%</a:t>
            </a:r>
            <a:endParaRPr sz="2000">
              <a:solidFill>
                <a:schemeClr val="accent2"/>
              </a:solidFill>
              <a:latin typeface="Bebas Neue"/>
              <a:ea typeface="Bebas Neue"/>
              <a:cs typeface="Bebas Neue"/>
              <a:sym typeface="Bebas Neue"/>
            </a:endParaRPr>
          </a:p>
        </p:txBody>
      </p:sp>
      <p:cxnSp>
        <p:nvCxnSpPr>
          <p:cNvPr id="904" name="Google Shape;904;p57"/>
          <p:cNvCxnSpPr/>
          <p:nvPr/>
        </p:nvCxnSpPr>
        <p:spPr>
          <a:xfrm>
            <a:off x="714525" y="2673825"/>
            <a:ext cx="2931600" cy="3000"/>
          </a:xfrm>
          <a:prstGeom prst="straightConnector1">
            <a:avLst/>
          </a:prstGeom>
          <a:noFill/>
          <a:ln cap="flat" cmpd="sng" w="19050">
            <a:solidFill>
              <a:schemeClr val="dk1"/>
            </a:solidFill>
            <a:prstDash val="solid"/>
            <a:round/>
            <a:headEnd len="med" w="med" type="none"/>
            <a:tailEnd len="med" w="med" type="none"/>
          </a:ln>
        </p:spPr>
      </p:cxnSp>
      <p:sp>
        <p:nvSpPr>
          <p:cNvPr id="905" name="Google Shape;905;p57"/>
          <p:cNvSpPr txBox="1"/>
          <p:nvPr/>
        </p:nvSpPr>
        <p:spPr>
          <a:xfrm>
            <a:off x="1818600" y="2712250"/>
            <a:ext cx="1929300" cy="328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latin typeface="Bebas Neue"/>
                <a:ea typeface="Bebas Neue"/>
                <a:cs typeface="Bebas Neue"/>
                <a:sym typeface="Bebas Neue"/>
              </a:rPr>
              <a:t>Gender</a:t>
            </a:r>
            <a:endParaRPr sz="2500">
              <a:solidFill>
                <a:schemeClr val="accent1"/>
              </a:solidFill>
              <a:latin typeface="Bebas Neue"/>
              <a:ea typeface="Bebas Neue"/>
              <a:cs typeface="Bebas Neue"/>
              <a:sym typeface="Bebas Neue"/>
            </a:endParaRPr>
          </a:p>
        </p:txBody>
      </p:sp>
      <p:cxnSp>
        <p:nvCxnSpPr>
          <p:cNvPr id="906" name="Google Shape;906;p57"/>
          <p:cNvCxnSpPr/>
          <p:nvPr/>
        </p:nvCxnSpPr>
        <p:spPr>
          <a:xfrm>
            <a:off x="5489425" y="2673825"/>
            <a:ext cx="2940000" cy="2700"/>
          </a:xfrm>
          <a:prstGeom prst="straightConnector1">
            <a:avLst/>
          </a:prstGeom>
          <a:noFill/>
          <a:ln cap="flat" cmpd="sng" w="19050">
            <a:solidFill>
              <a:schemeClr val="dk1"/>
            </a:solidFill>
            <a:prstDash val="solid"/>
            <a:round/>
            <a:headEnd len="med" w="med" type="none"/>
            <a:tailEnd len="med" w="med" type="none"/>
          </a:ln>
        </p:spPr>
      </p:cxnSp>
      <p:sp>
        <p:nvSpPr>
          <p:cNvPr id="907" name="Google Shape;907;p57"/>
          <p:cNvSpPr txBox="1"/>
          <p:nvPr/>
        </p:nvSpPr>
        <p:spPr>
          <a:xfrm>
            <a:off x="5385453" y="2712250"/>
            <a:ext cx="1929900" cy="32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latin typeface="Bebas Neue"/>
                <a:ea typeface="Bebas Neue"/>
                <a:cs typeface="Bebas Neue"/>
                <a:sym typeface="Bebas Neue"/>
              </a:rPr>
              <a:t>AVERAGE SPEND</a:t>
            </a:r>
            <a:endParaRPr sz="2500">
              <a:solidFill>
                <a:schemeClr val="accent1"/>
              </a:solidFill>
              <a:latin typeface="Bebas Neue"/>
              <a:ea typeface="Bebas Neue"/>
              <a:cs typeface="Bebas Neue"/>
              <a:sym typeface="Bebas Neue"/>
            </a:endParaRPr>
          </a:p>
        </p:txBody>
      </p:sp>
      <p:cxnSp>
        <p:nvCxnSpPr>
          <p:cNvPr id="908" name="Google Shape;908;p57"/>
          <p:cNvCxnSpPr/>
          <p:nvPr/>
        </p:nvCxnSpPr>
        <p:spPr>
          <a:xfrm>
            <a:off x="714525" y="4274025"/>
            <a:ext cx="2931600" cy="3000"/>
          </a:xfrm>
          <a:prstGeom prst="straightConnector1">
            <a:avLst/>
          </a:prstGeom>
          <a:noFill/>
          <a:ln cap="flat" cmpd="sng" w="19050">
            <a:solidFill>
              <a:schemeClr val="dk1"/>
            </a:solidFill>
            <a:prstDash val="solid"/>
            <a:round/>
            <a:headEnd len="med" w="med" type="none"/>
            <a:tailEnd len="med" w="med" type="none"/>
          </a:ln>
        </p:spPr>
      </p:cxnSp>
      <p:sp>
        <p:nvSpPr>
          <p:cNvPr id="909" name="Google Shape;909;p57"/>
          <p:cNvSpPr txBox="1"/>
          <p:nvPr/>
        </p:nvSpPr>
        <p:spPr>
          <a:xfrm>
            <a:off x="1817458" y="4312450"/>
            <a:ext cx="1929300" cy="328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latin typeface="Bebas Neue"/>
                <a:ea typeface="Bebas Neue"/>
                <a:cs typeface="Bebas Neue"/>
                <a:sym typeface="Bebas Neue"/>
              </a:rPr>
              <a:t>AGE</a:t>
            </a:r>
            <a:endParaRPr sz="2500">
              <a:solidFill>
                <a:schemeClr val="accent1"/>
              </a:solidFill>
              <a:latin typeface="Bebas Neue"/>
              <a:ea typeface="Bebas Neue"/>
              <a:cs typeface="Bebas Neue"/>
              <a:sym typeface="Bebas Neue"/>
            </a:endParaRPr>
          </a:p>
        </p:txBody>
      </p:sp>
      <p:cxnSp>
        <p:nvCxnSpPr>
          <p:cNvPr id="910" name="Google Shape;910;p57"/>
          <p:cNvCxnSpPr/>
          <p:nvPr/>
        </p:nvCxnSpPr>
        <p:spPr>
          <a:xfrm>
            <a:off x="5489425" y="4274025"/>
            <a:ext cx="2940000" cy="2700"/>
          </a:xfrm>
          <a:prstGeom prst="straightConnector1">
            <a:avLst/>
          </a:prstGeom>
          <a:noFill/>
          <a:ln cap="flat" cmpd="sng" w="19050">
            <a:solidFill>
              <a:schemeClr val="dk1"/>
            </a:solidFill>
            <a:prstDash val="solid"/>
            <a:round/>
            <a:headEnd len="med" w="med" type="none"/>
            <a:tailEnd len="med" w="med" type="none"/>
          </a:ln>
        </p:spPr>
      </p:cxnSp>
      <p:sp>
        <p:nvSpPr>
          <p:cNvPr id="911" name="Google Shape;911;p57"/>
          <p:cNvSpPr txBox="1"/>
          <p:nvPr/>
        </p:nvSpPr>
        <p:spPr>
          <a:xfrm>
            <a:off x="5388650" y="4312450"/>
            <a:ext cx="19293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latin typeface="Bebas Neue"/>
                <a:ea typeface="Bebas Neue"/>
                <a:cs typeface="Bebas Neue"/>
                <a:sym typeface="Bebas Neue"/>
              </a:rPr>
              <a:t>PROFESSION</a:t>
            </a:r>
            <a:endParaRPr sz="2500">
              <a:solidFill>
                <a:schemeClr val="accent1"/>
              </a:solidFill>
              <a:latin typeface="Bebas Neue"/>
              <a:ea typeface="Bebas Neue"/>
              <a:cs typeface="Bebas Neue"/>
              <a:sym typeface="Bebas Neue"/>
            </a:endParaRPr>
          </a:p>
        </p:txBody>
      </p:sp>
      <p:grpSp>
        <p:nvGrpSpPr>
          <p:cNvPr id="912" name="Google Shape;912;p57"/>
          <p:cNvGrpSpPr/>
          <p:nvPr/>
        </p:nvGrpSpPr>
        <p:grpSpPr>
          <a:xfrm>
            <a:off x="2242677" y="3947582"/>
            <a:ext cx="1390502" cy="159625"/>
            <a:chOff x="3530150" y="2790075"/>
            <a:chExt cx="1962600" cy="225300"/>
          </a:xfrm>
        </p:grpSpPr>
        <p:sp>
          <p:nvSpPr>
            <p:cNvPr id="913" name="Google Shape;913;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7"/>
            <p:cNvSpPr/>
            <p:nvPr/>
          </p:nvSpPr>
          <p:spPr>
            <a:xfrm>
              <a:off x="3535044" y="2794471"/>
              <a:ext cx="1544100" cy="216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57"/>
          <p:cNvGrpSpPr/>
          <p:nvPr/>
        </p:nvGrpSpPr>
        <p:grpSpPr>
          <a:xfrm>
            <a:off x="2242677" y="3643832"/>
            <a:ext cx="1390502" cy="159625"/>
            <a:chOff x="3530150" y="2790075"/>
            <a:chExt cx="1962600" cy="225300"/>
          </a:xfrm>
        </p:grpSpPr>
        <p:sp>
          <p:nvSpPr>
            <p:cNvPr id="916" name="Google Shape;916;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7"/>
            <p:cNvSpPr/>
            <p:nvPr/>
          </p:nvSpPr>
          <p:spPr>
            <a:xfrm>
              <a:off x="3535069" y="2794464"/>
              <a:ext cx="1104900" cy="216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57"/>
          <p:cNvGrpSpPr/>
          <p:nvPr/>
        </p:nvGrpSpPr>
        <p:grpSpPr>
          <a:xfrm>
            <a:off x="2242677" y="3340082"/>
            <a:ext cx="1390502" cy="159625"/>
            <a:chOff x="3530150" y="2790075"/>
            <a:chExt cx="1962600" cy="225300"/>
          </a:xfrm>
        </p:grpSpPr>
        <p:sp>
          <p:nvSpPr>
            <p:cNvPr id="919" name="Google Shape;919;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7"/>
            <p:cNvSpPr/>
            <p:nvPr/>
          </p:nvSpPr>
          <p:spPr>
            <a:xfrm>
              <a:off x="3535058" y="2794471"/>
              <a:ext cx="663600" cy="216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57"/>
          <p:cNvSpPr txBox="1"/>
          <p:nvPr/>
        </p:nvSpPr>
        <p:spPr>
          <a:xfrm>
            <a:off x="1647025" y="3304367"/>
            <a:ext cx="571800" cy="23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+60</a:t>
            </a:r>
            <a:endParaRPr sz="2000">
              <a:solidFill>
                <a:schemeClr val="accent2"/>
              </a:solidFill>
              <a:latin typeface="Bebas Neue"/>
              <a:ea typeface="Bebas Neue"/>
              <a:cs typeface="Bebas Neue"/>
              <a:sym typeface="Bebas Neue"/>
            </a:endParaRPr>
          </a:p>
        </p:txBody>
      </p:sp>
      <p:sp>
        <p:nvSpPr>
          <p:cNvPr id="922" name="Google Shape;922;p57"/>
          <p:cNvSpPr txBox="1"/>
          <p:nvPr/>
        </p:nvSpPr>
        <p:spPr>
          <a:xfrm>
            <a:off x="1647025" y="3609167"/>
            <a:ext cx="571800" cy="23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+50</a:t>
            </a:r>
            <a:endParaRPr sz="2000">
              <a:solidFill>
                <a:schemeClr val="accent2"/>
              </a:solidFill>
              <a:latin typeface="Bebas Neue"/>
              <a:ea typeface="Bebas Neue"/>
              <a:cs typeface="Bebas Neue"/>
              <a:sym typeface="Bebas Neue"/>
            </a:endParaRPr>
          </a:p>
        </p:txBody>
      </p:sp>
      <p:sp>
        <p:nvSpPr>
          <p:cNvPr id="923" name="Google Shape;923;p57"/>
          <p:cNvSpPr txBox="1"/>
          <p:nvPr/>
        </p:nvSpPr>
        <p:spPr>
          <a:xfrm>
            <a:off x="1647025" y="3913967"/>
            <a:ext cx="571800" cy="23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+40</a:t>
            </a:r>
            <a:endParaRPr sz="2000">
              <a:solidFill>
                <a:schemeClr val="accent2"/>
              </a:solidFill>
              <a:latin typeface="Bebas Neue"/>
              <a:ea typeface="Bebas Neue"/>
              <a:cs typeface="Bebas Neue"/>
              <a:sym typeface="Bebas Neue"/>
            </a:endParaRPr>
          </a:p>
        </p:txBody>
      </p:sp>
      <p:sp>
        <p:nvSpPr>
          <p:cNvPr id="924" name="Google Shape;924;p57"/>
          <p:cNvSpPr txBox="1"/>
          <p:nvPr/>
        </p:nvSpPr>
        <p:spPr>
          <a:xfrm>
            <a:off x="5337025" y="2213917"/>
            <a:ext cx="1313100" cy="40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€1,500/year</a:t>
            </a:r>
            <a:endParaRPr sz="2000">
              <a:solidFill>
                <a:schemeClr val="accent2"/>
              </a:solidFill>
              <a:latin typeface="Bebas Neue"/>
              <a:ea typeface="Bebas Neue"/>
              <a:cs typeface="Bebas Neue"/>
              <a:sym typeface="Bebas Neue"/>
            </a:endParaRPr>
          </a:p>
        </p:txBody>
      </p:sp>
      <p:grpSp>
        <p:nvGrpSpPr>
          <p:cNvPr id="925" name="Google Shape;925;p57"/>
          <p:cNvGrpSpPr/>
          <p:nvPr/>
        </p:nvGrpSpPr>
        <p:grpSpPr>
          <a:xfrm>
            <a:off x="5710112" y="1667659"/>
            <a:ext cx="566926" cy="548657"/>
            <a:chOff x="6222125" y="2025975"/>
            <a:chExt cx="499450" cy="474125"/>
          </a:xfrm>
        </p:grpSpPr>
        <p:sp>
          <p:nvSpPr>
            <p:cNvPr id="926" name="Google Shape;926;p57"/>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 name="Google Shape;927;p57"/>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 name="Google Shape;928;p57"/>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9" name="Google Shape;929;p57"/>
          <p:cNvSpPr/>
          <p:nvPr/>
        </p:nvSpPr>
        <p:spPr>
          <a:xfrm>
            <a:off x="5792725" y="1742660"/>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 name="Google Shape;930;p57"/>
          <p:cNvGrpSpPr/>
          <p:nvPr/>
        </p:nvGrpSpPr>
        <p:grpSpPr>
          <a:xfrm>
            <a:off x="6389852" y="3942944"/>
            <a:ext cx="1390502" cy="159625"/>
            <a:chOff x="3530150" y="2790075"/>
            <a:chExt cx="1962600" cy="225300"/>
          </a:xfrm>
        </p:grpSpPr>
        <p:sp>
          <p:nvSpPr>
            <p:cNvPr id="931" name="Google Shape;931;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7"/>
            <p:cNvSpPr/>
            <p:nvPr/>
          </p:nvSpPr>
          <p:spPr>
            <a:xfrm>
              <a:off x="3535048" y="2794453"/>
              <a:ext cx="888900" cy="216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57"/>
          <p:cNvGrpSpPr/>
          <p:nvPr/>
        </p:nvGrpSpPr>
        <p:grpSpPr>
          <a:xfrm>
            <a:off x="6389852" y="3639194"/>
            <a:ext cx="1390502" cy="159625"/>
            <a:chOff x="3530150" y="2790075"/>
            <a:chExt cx="1962600" cy="225300"/>
          </a:xfrm>
        </p:grpSpPr>
        <p:sp>
          <p:nvSpPr>
            <p:cNvPr id="934" name="Google Shape;934;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7"/>
            <p:cNvSpPr/>
            <p:nvPr/>
          </p:nvSpPr>
          <p:spPr>
            <a:xfrm>
              <a:off x="3535062" y="2794453"/>
              <a:ext cx="408600" cy="216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57"/>
          <p:cNvGrpSpPr/>
          <p:nvPr/>
        </p:nvGrpSpPr>
        <p:grpSpPr>
          <a:xfrm>
            <a:off x="6389852" y="3335444"/>
            <a:ext cx="1390502" cy="159625"/>
            <a:chOff x="3530150" y="2790075"/>
            <a:chExt cx="1962600" cy="225300"/>
          </a:xfrm>
        </p:grpSpPr>
        <p:sp>
          <p:nvSpPr>
            <p:cNvPr id="937" name="Google Shape;937;p57"/>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7"/>
            <p:cNvSpPr/>
            <p:nvPr/>
          </p:nvSpPr>
          <p:spPr>
            <a:xfrm>
              <a:off x="3535044" y="2794453"/>
              <a:ext cx="1408800" cy="216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57"/>
          <p:cNvSpPr txBox="1"/>
          <p:nvPr/>
        </p:nvSpPr>
        <p:spPr>
          <a:xfrm>
            <a:off x="5413200" y="3299721"/>
            <a:ext cx="947100" cy="23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Bebas Neue"/>
                <a:ea typeface="Bebas Neue"/>
                <a:cs typeface="Bebas Neue"/>
                <a:sym typeface="Bebas Neue"/>
              </a:rPr>
              <a:t>mercury</a:t>
            </a:r>
            <a:endParaRPr sz="2000">
              <a:solidFill>
                <a:schemeClr val="accent2"/>
              </a:solidFill>
              <a:latin typeface="Bebas Neue"/>
              <a:ea typeface="Bebas Neue"/>
              <a:cs typeface="Bebas Neue"/>
              <a:sym typeface="Bebas Neue"/>
            </a:endParaRPr>
          </a:p>
        </p:txBody>
      </p:sp>
      <p:sp>
        <p:nvSpPr>
          <p:cNvPr id="940" name="Google Shape;940;p57"/>
          <p:cNvSpPr txBox="1"/>
          <p:nvPr/>
        </p:nvSpPr>
        <p:spPr>
          <a:xfrm>
            <a:off x="5413200" y="3604521"/>
            <a:ext cx="951000" cy="23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Bebas Neue"/>
                <a:ea typeface="Bebas Neue"/>
                <a:cs typeface="Bebas Neue"/>
                <a:sym typeface="Bebas Neue"/>
              </a:rPr>
              <a:t>jupiter</a:t>
            </a:r>
            <a:endParaRPr sz="2000">
              <a:solidFill>
                <a:schemeClr val="accent2"/>
              </a:solidFill>
              <a:latin typeface="Bebas Neue"/>
              <a:ea typeface="Bebas Neue"/>
              <a:cs typeface="Bebas Neue"/>
              <a:sym typeface="Bebas Neue"/>
            </a:endParaRPr>
          </a:p>
        </p:txBody>
      </p:sp>
      <p:sp>
        <p:nvSpPr>
          <p:cNvPr id="941" name="Google Shape;941;p57"/>
          <p:cNvSpPr txBox="1"/>
          <p:nvPr/>
        </p:nvSpPr>
        <p:spPr>
          <a:xfrm>
            <a:off x="5413200" y="3909321"/>
            <a:ext cx="951000" cy="23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Bebas Neue"/>
                <a:ea typeface="Bebas Neue"/>
                <a:cs typeface="Bebas Neue"/>
                <a:sym typeface="Bebas Neue"/>
              </a:rPr>
              <a:t>venus</a:t>
            </a:r>
            <a:endParaRPr sz="2000">
              <a:solidFill>
                <a:schemeClr val="accent2"/>
              </a:solidFill>
              <a:latin typeface="Bebas Neue"/>
              <a:ea typeface="Bebas Neue"/>
              <a:cs typeface="Bebas Neue"/>
              <a:sym typeface="Bebas Neue"/>
            </a:endParaRPr>
          </a:p>
        </p:txBody>
      </p:sp>
      <p:grpSp>
        <p:nvGrpSpPr>
          <p:cNvPr id="942" name="Google Shape;942;p57"/>
          <p:cNvGrpSpPr/>
          <p:nvPr/>
        </p:nvGrpSpPr>
        <p:grpSpPr>
          <a:xfrm rot="10800000">
            <a:off x="4305271" y="4810771"/>
            <a:ext cx="537556" cy="136576"/>
            <a:chOff x="2641350" y="846250"/>
            <a:chExt cx="413600" cy="105075"/>
          </a:xfrm>
        </p:grpSpPr>
        <p:sp>
          <p:nvSpPr>
            <p:cNvPr id="943" name="Google Shape;943;p57"/>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7"/>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7"/>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7"/>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7"/>
          <p:cNvGrpSpPr/>
          <p:nvPr/>
        </p:nvGrpSpPr>
        <p:grpSpPr>
          <a:xfrm>
            <a:off x="878338" y="983704"/>
            <a:ext cx="913425" cy="370975"/>
            <a:chOff x="6514150" y="4420266"/>
            <a:chExt cx="913425" cy="370975"/>
          </a:xfrm>
        </p:grpSpPr>
        <p:sp>
          <p:nvSpPr>
            <p:cNvPr id="948" name="Google Shape;948;p57"/>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7"/>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3" name="Shape 953"/>
        <p:cNvGrpSpPr/>
        <p:nvPr/>
      </p:nvGrpSpPr>
      <p:grpSpPr>
        <a:xfrm>
          <a:off x="0" y="0"/>
          <a:ext cx="0" cy="0"/>
          <a:chOff x="0" y="0"/>
          <a:chExt cx="0" cy="0"/>
        </a:xfrm>
      </p:grpSpPr>
      <p:sp>
        <p:nvSpPr>
          <p:cNvPr id="954" name="Google Shape;954;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size</a:t>
            </a:r>
            <a:endParaRPr/>
          </a:p>
        </p:txBody>
      </p:sp>
      <p:grpSp>
        <p:nvGrpSpPr>
          <p:cNvPr id="955" name="Google Shape;955;p58"/>
          <p:cNvGrpSpPr/>
          <p:nvPr/>
        </p:nvGrpSpPr>
        <p:grpSpPr>
          <a:xfrm>
            <a:off x="2025570" y="1643930"/>
            <a:ext cx="4575009" cy="2437274"/>
            <a:chOff x="233350" y="949250"/>
            <a:chExt cx="7137300" cy="3802300"/>
          </a:xfrm>
        </p:grpSpPr>
        <p:sp>
          <p:nvSpPr>
            <p:cNvPr id="956" name="Google Shape;956;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 name="Google Shape;1007;p58"/>
          <p:cNvSpPr txBox="1"/>
          <p:nvPr/>
        </p:nvSpPr>
        <p:spPr>
          <a:xfrm>
            <a:off x="841500" y="2948875"/>
            <a:ext cx="2016900" cy="52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1008" name="Google Shape;1008;p58"/>
          <p:cNvSpPr txBox="1"/>
          <p:nvPr/>
        </p:nvSpPr>
        <p:spPr>
          <a:xfrm>
            <a:off x="841491" y="3461579"/>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a:t>
            </a:r>
            <a:endParaRPr>
              <a:solidFill>
                <a:schemeClr val="accent2"/>
              </a:solidFill>
              <a:latin typeface="Raleway Medium"/>
              <a:ea typeface="Raleway Medium"/>
              <a:cs typeface="Raleway Medium"/>
              <a:sym typeface="Raleway Medium"/>
            </a:endParaRPr>
          </a:p>
        </p:txBody>
      </p:sp>
      <p:sp>
        <p:nvSpPr>
          <p:cNvPr id="1009" name="Google Shape;1009;p58"/>
          <p:cNvSpPr txBox="1"/>
          <p:nvPr/>
        </p:nvSpPr>
        <p:spPr>
          <a:xfrm>
            <a:off x="6285541" y="2067216"/>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VENUS</a:t>
            </a:r>
            <a:endParaRPr sz="2500">
              <a:solidFill>
                <a:schemeClr val="accent2"/>
              </a:solidFill>
              <a:latin typeface="Bebas Neue"/>
              <a:ea typeface="Bebas Neue"/>
              <a:cs typeface="Bebas Neue"/>
              <a:sym typeface="Bebas Neue"/>
            </a:endParaRPr>
          </a:p>
        </p:txBody>
      </p:sp>
      <p:sp>
        <p:nvSpPr>
          <p:cNvPr id="1010" name="Google Shape;1010;p58"/>
          <p:cNvSpPr txBox="1"/>
          <p:nvPr/>
        </p:nvSpPr>
        <p:spPr>
          <a:xfrm>
            <a:off x="6285541" y="2382591"/>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011" name="Google Shape;1011;p58"/>
          <p:cNvSpPr/>
          <p:nvPr/>
        </p:nvSpPr>
        <p:spPr>
          <a:xfrm>
            <a:off x="2247674" y="1769861"/>
            <a:ext cx="939600" cy="9396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8"/>
          <p:cNvSpPr/>
          <p:nvPr/>
        </p:nvSpPr>
        <p:spPr>
          <a:xfrm>
            <a:off x="5883862" y="21564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 name="Google Shape;1013;p58"/>
          <p:cNvCxnSpPr>
            <a:stCxn id="1007" idx="0"/>
            <a:endCxn id="1011" idx="2"/>
          </p:cNvCxnSpPr>
          <p:nvPr/>
        </p:nvCxnSpPr>
        <p:spPr>
          <a:xfrm rot="-5400000">
            <a:off x="1694250" y="2395375"/>
            <a:ext cx="709200" cy="397800"/>
          </a:xfrm>
          <a:prstGeom prst="bentConnector2">
            <a:avLst/>
          </a:prstGeom>
          <a:noFill/>
          <a:ln cap="flat" cmpd="sng" w="19050">
            <a:solidFill>
              <a:schemeClr val="dk1"/>
            </a:solidFill>
            <a:prstDash val="solid"/>
            <a:round/>
            <a:headEnd len="med" w="med" type="none"/>
            <a:tailEnd len="med" w="med" type="none"/>
          </a:ln>
        </p:spPr>
      </p:cxnSp>
      <p:cxnSp>
        <p:nvCxnSpPr>
          <p:cNvPr id="1014" name="Google Shape;1014;p58"/>
          <p:cNvCxnSpPr>
            <a:stCxn id="1009" idx="0"/>
            <a:endCxn id="1012" idx="0"/>
          </p:cNvCxnSpPr>
          <p:nvPr/>
        </p:nvCxnSpPr>
        <p:spPr>
          <a:xfrm rot="5400000">
            <a:off x="6644641" y="1507266"/>
            <a:ext cx="89400" cy="1209300"/>
          </a:xfrm>
          <a:prstGeom prst="bentConnector3">
            <a:avLst>
              <a:gd fmla="val -266359" name="adj1"/>
            </a:avLst>
          </a:prstGeom>
          <a:noFill/>
          <a:ln cap="flat" cmpd="sng" w="19050">
            <a:solidFill>
              <a:schemeClr val="dk1"/>
            </a:solidFill>
            <a:prstDash val="solid"/>
            <a:round/>
            <a:headEnd len="med" w="med" type="none"/>
            <a:tailEnd len="med" w="med" type="none"/>
          </a:ln>
        </p:spPr>
      </p:cxnSp>
      <p:grpSp>
        <p:nvGrpSpPr>
          <p:cNvPr id="1015" name="Google Shape;1015;p58"/>
          <p:cNvGrpSpPr/>
          <p:nvPr/>
        </p:nvGrpSpPr>
        <p:grpSpPr>
          <a:xfrm>
            <a:off x="5978950" y="637742"/>
            <a:ext cx="3397850" cy="187275"/>
            <a:chOff x="-3237675" y="-1132050"/>
            <a:chExt cx="3397850" cy="187275"/>
          </a:xfrm>
        </p:grpSpPr>
        <p:sp>
          <p:nvSpPr>
            <p:cNvPr id="1016" name="Google Shape;1016;p58"/>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8"/>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8"/>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8"/>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8"/>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8"/>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8"/>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8"/>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8"/>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28" name="Shape 1028"/>
        <p:cNvGrpSpPr/>
        <p:nvPr/>
      </p:nvGrpSpPr>
      <p:grpSpPr>
        <a:xfrm>
          <a:off x="0" y="0"/>
          <a:ext cx="0" cy="0"/>
          <a:chOff x="0" y="0"/>
          <a:chExt cx="0" cy="0"/>
        </a:xfrm>
      </p:grpSpPr>
      <p:sp>
        <p:nvSpPr>
          <p:cNvPr id="1029" name="Google Shape;1029;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SHARE</a:t>
            </a:r>
            <a:endParaRPr/>
          </a:p>
        </p:txBody>
      </p:sp>
      <p:pic>
        <p:nvPicPr>
          <p:cNvPr id="1030" name="Google Shape;1030;p59" title="Gráfico">
            <a:hlinkClick r:id="rId3"/>
          </p:cNvPr>
          <p:cNvPicPr preferRelativeResize="0"/>
          <p:nvPr/>
        </p:nvPicPr>
        <p:blipFill>
          <a:blip r:embed="rId4">
            <a:alphaModFix/>
          </a:blip>
          <a:stretch>
            <a:fillRect/>
          </a:stretch>
        </p:blipFill>
        <p:spPr>
          <a:xfrm>
            <a:off x="5183158" y="1735300"/>
            <a:ext cx="2824775" cy="2802126"/>
          </a:xfrm>
          <a:prstGeom prst="rect">
            <a:avLst/>
          </a:prstGeom>
          <a:noFill/>
          <a:ln>
            <a:noFill/>
          </a:ln>
        </p:spPr>
      </p:pic>
      <p:sp>
        <p:nvSpPr>
          <p:cNvPr id="1031" name="Google Shape;1031;p59"/>
          <p:cNvSpPr txBox="1"/>
          <p:nvPr/>
        </p:nvSpPr>
        <p:spPr>
          <a:xfrm>
            <a:off x="1177370" y="1863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Bebas Neue"/>
                <a:ea typeface="Bebas Neue"/>
                <a:cs typeface="Bebas Neue"/>
                <a:sym typeface="Bebas Neue"/>
              </a:rPr>
              <a:t>24%</a:t>
            </a:r>
            <a:endParaRPr sz="2500">
              <a:solidFill>
                <a:schemeClr val="accent1"/>
              </a:solidFill>
              <a:latin typeface="Bebas Neue"/>
              <a:ea typeface="Bebas Neue"/>
              <a:cs typeface="Bebas Neue"/>
              <a:sym typeface="Bebas Neue"/>
            </a:endParaRPr>
          </a:p>
        </p:txBody>
      </p:sp>
      <p:sp>
        <p:nvSpPr>
          <p:cNvPr id="1032" name="Google Shape;1032;p59"/>
          <p:cNvSpPr txBox="1"/>
          <p:nvPr/>
        </p:nvSpPr>
        <p:spPr>
          <a:xfrm>
            <a:off x="2031191" y="1862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Mercury i</a:t>
            </a:r>
            <a:r>
              <a:rPr lang="en">
                <a:solidFill>
                  <a:schemeClr val="accent2"/>
                </a:solidFill>
                <a:latin typeface="Raleway Medium"/>
                <a:ea typeface="Raleway Medium"/>
                <a:cs typeface="Raleway Medium"/>
                <a:sym typeface="Raleway Medium"/>
              </a:rPr>
              <a:t>s the closest planet to the Sun</a:t>
            </a:r>
            <a:endParaRPr>
              <a:solidFill>
                <a:schemeClr val="accent2"/>
              </a:solidFill>
              <a:latin typeface="Raleway Medium"/>
              <a:ea typeface="Raleway Medium"/>
              <a:cs typeface="Raleway Medium"/>
              <a:sym typeface="Raleway Medium"/>
            </a:endParaRPr>
          </a:p>
        </p:txBody>
      </p:sp>
      <p:sp>
        <p:nvSpPr>
          <p:cNvPr id="1033" name="Google Shape;1033;p59"/>
          <p:cNvSpPr txBox="1"/>
          <p:nvPr/>
        </p:nvSpPr>
        <p:spPr>
          <a:xfrm>
            <a:off x="1177370" y="2498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Bebas Neue"/>
                <a:ea typeface="Bebas Neue"/>
                <a:cs typeface="Bebas Neue"/>
                <a:sym typeface="Bebas Neue"/>
              </a:rPr>
              <a:t>36</a:t>
            </a:r>
            <a:r>
              <a:rPr lang="en" sz="2500">
                <a:solidFill>
                  <a:schemeClr val="accent3"/>
                </a:solidFill>
                <a:latin typeface="Bebas Neue"/>
                <a:ea typeface="Bebas Neue"/>
                <a:cs typeface="Bebas Neue"/>
                <a:sym typeface="Bebas Neue"/>
              </a:rPr>
              <a:t>%</a:t>
            </a:r>
            <a:endParaRPr sz="2500">
              <a:solidFill>
                <a:schemeClr val="accent3"/>
              </a:solidFill>
              <a:latin typeface="Bebas Neue"/>
              <a:ea typeface="Bebas Neue"/>
              <a:cs typeface="Bebas Neue"/>
              <a:sym typeface="Bebas Neue"/>
            </a:endParaRPr>
          </a:p>
        </p:txBody>
      </p:sp>
      <p:sp>
        <p:nvSpPr>
          <p:cNvPr id="1034" name="Google Shape;1034;p59"/>
          <p:cNvSpPr txBox="1"/>
          <p:nvPr/>
        </p:nvSpPr>
        <p:spPr>
          <a:xfrm>
            <a:off x="2031191" y="2497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035" name="Google Shape;1035;p59"/>
          <p:cNvSpPr txBox="1"/>
          <p:nvPr/>
        </p:nvSpPr>
        <p:spPr>
          <a:xfrm>
            <a:off x="1177370" y="3133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12</a:t>
            </a:r>
            <a:r>
              <a:rPr lang="en" sz="2500">
                <a:solidFill>
                  <a:schemeClr val="accent2"/>
                </a:solidFill>
                <a:latin typeface="Bebas Neue"/>
                <a:ea typeface="Bebas Neue"/>
                <a:cs typeface="Bebas Neue"/>
                <a:sym typeface="Bebas Neue"/>
              </a:rPr>
              <a:t>%</a:t>
            </a:r>
            <a:endParaRPr sz="2500">
              <a:solidFill>
                <a:schemeClr val="accent2"/>
              </a:solidFill>
              <a:latin typeface="Bebas Neue"/>
              <a:ea typeface="Bebas Neue"/>
              <a:cs typeface="Bebas Neue"/>
              <a:sym typeface="Bebas Neue"/>
            </a:endParaRPr>
          </a:p>
        </p:txBody>
      </p:sp>
      <p:sp>
        <p:nvSpPr>
          <p:cNvPr id="1036" name="Google Shape;1036;p59"/>
          <p:cNvSpPr txBox="1"/>
          <p:nvPr/>
        </p:nvSpPr>
        <p:spPr>
          <a:xfrm>
            <a:off x="2031191" y="3132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1037" name="Google Shape;1037;p59"/>
          <p:cNvSpPr txBox="1"/>
          <p:nvPr/>
        </p:nvSpPr>
        <p:spPr>
          <a:xfrm>
            <a:off x="1177370" y="3768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bas Neue"/>
                <a:ea typeface="Bebas Neue"/>
                <a:cs typeface="Bebas Neue"/>
                <a:sym typeface="Bebas Neue"/>
              </a:rPr>
              <a:t>38</a:t>
            </a:r>
            <a:r>
              <a:rPr lang="en" sz="2500">
                <a:solidFill>
                  <a:schemeClr val="dk1"/>
                </a:solidFill>
                <a:latin typeface="Bebas Neue"/>
                <a:ea typeface="Bebas Neue"/>
                <a:cs typeface="Bebas Neue"/>
                <a:sym typeface="Bebas Neue"/>
              </a:rPr>
              <a:t>%</a:t>
            </a:r>
            <a:endParaRPr sz="2500">
              <a:solidFill>
                <a:schemeClr val="dk1"/>
              </a:solidFill>
              <a:latin typeface="Bebas Neue"/>
              <a:ea typeface="Bebas Neue"/>
              <a:cs typeface="Bebas Neue"/>
              <a:sym typeface="Bebas Neue"/>
            </a:endParaRPr>
          </a:p>
        </p:txBody>
      </p:sp>
      <p:sp>
        <p:nvSpPr>
          <p:cNvPr id="1038" name="Google Shape;1038;p59"/>
          <p:cNvSpPr txBox="1"/>
          <p:nvPr/>
        </p:nvSpPr>
        <p:spPr>
          <a:xfrm>
            <a:off x="2031191" y="3767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cxnSp>
        <p:nvCxnSpPr>
          <p:cNvPr id="1039" name="Google Shape;1039;p59"/>
          <p:cNvCxnSpPr/>
          <p:nvPr/>
        </p:nvCxnSpPr>
        <p:spPr>
          <a:xfrm flipH="1">
            <a:off x="1953141" y="2019184"/>
            <a:ext cx="3300" cy="2248800"/>
          </a:xfrm>
          <a:prstGeom prst="straightConnector1">
            <a:avLst/>
          </a:prstGeom>
          <a:noFill/>
          <a:ln cap="flat" cmpd="sng" w="19050">
            <a:solidFill>
              <a:schemeClr val="dk1"/>
            </a:solidFill>
            <a:prstDash val="solid"/>
            <a:round/>
            <a:headEnd len="med" w="med" type="none"/>
            <a:tailEnd len="med" w="med" type="none"/>
          </a:ln>
        </p:spPr>
      </p:cxnSp>
      <p:grpSp>
        <p:nvGrpSpPr>
          <p:cNvPr id="1040" name="Google Shape;1040;p59"/>
          <p:cNvGrpSpPr/>
          <p:nvPr/>
        </p:nvGrpSpPr>
        <p:grpSpPr>
          <a:xfrm rot="10800000">
            <a:off x="4305271" y="4810771"/>
            <a:ext cx="537556" cy="136576"/>
            <a:chOff x="2641350" y="846250"/>
            <a:chExt cx="413600" cy="105075"/>
          </a:xfrm>
        </p:grpSpPr>
        <p:sp>
          <p:nvSpPr>
            <p:cNvPr id="1041" name="Google Shape;1041;p5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9"/>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59"/>
          <p:cNvGrpSpPr/>
          <p:nvPr/>
        </p:nvGrpSpPr>
        <p:grpSpPr>
          <a:xfrm>
            <a:off x="878338" y="983704"/>
            <a:ext cx="913425" cy="370975"/>
            <a:chOff x="6514150" y="4420266"/>
            <a:chExt cx="913425" cy="370975"/>
          </a:xfrm>
        </p:grpSpPr>
        <p:sp>
          <p:nvSpPr>
            <p:cNvPr id="1046" name="Google Shape;1046;p59"/>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9"/>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 name="Google Shape;1048;p59"/>
          <p:cNvSpPr/>
          <p:nvPr/>
        </p:nvSpPr>
        <p:spPr>
          <a:xfrm>
            <a:off x="996769" y="2075273"/>
            <a:ext cx="225000" cy="225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9"/>
          <p:cNvSpPr/>
          <p:nvPr/>
        </p:nvSpPr>
        <p:spPr>
          <a:xfrm>
            <a:off x="996769" y="2761073"/>
            <a:ext cx="225000" cy="2250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9"/>
          <p:cNvSpPr/>
          <p:nvPr/>
        </p:nvSpPr>
        <p:spPr>
          <a:xfrm>
            <a:off x="996769" y="3370673"/>
            <a:ext cx="225000" cy="225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9"/>
          <p:cNvSpPr/>
          <p:nvPr/>
        </p:nvSpPr>
        <p:spPr>
          <a:xfrm>
            <a:off x="996769" y="3980273"/>
            <a:ext cx="225000" cy="2250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9"/>
          <p:cNvSpPr txBox="1"/>
          <p:nvPr/>
        </p:nvSpPr>
        <p:spPr>
          <a:xfrm>
            <a:off x="1084358" y="4589881"/>
            <a:ext cx="6975300" cy="22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Raleway Medium"/>
                <a:ea typeface="Raleway Medium"/>
                <a:cs typeface="Raleway Medium"/>
                <a:sym typeface="Raleway Medium"/>
              </a:rPr>
              <a:t>Follow the link in the graph to modify its data and then paste the new one here. </a:t>
            </a:r>
            <a:r>
              <a:rPr lang="en" sz="1100">
                <a:solidFill>
                  <a:schemeClr val="lt1"/>
                </a:solidFill>
                <a:uFill>
                  <a:noFill/>
                </a:uFill>
                <a:latin typeface="Raleway Medium"/>
                <a:ea typeface="Raleway Medium"/>
                <a:cs typeface="Raleway Medium"/>
                <a:sym typeface="Raleway Medium"/>
                <a:hlinkClick r:id="rId5">
                  <a:extLst>
                    <a:ext uri="{A12FA001-AC4F-418D-AE19-62706E023703}">
                      <ahyp:hlinkClr val="tx"/>
                    </a:ext>
                  </a:extLst>
                </a:hlinkClick>
              </a:rPr>
              <a:t>For more info,</a:t>
            </a:r>
            <a:r>
              <a:rPr lang="en" sz="1100">
                <a:solidFill>
                  <a:schemeClr val="lt1"/>
                </a:solidFill>
                <a:uFill>
                  <a:noFill/>
                </a:uFill>
                <a:latin typeface="Raleway"/>
                <a:ea typeface="Raleway"/>
                <a:cs typeface="Raleway"/>
                <a:sym typeface="Raleway"/>
                <a:hlinkClick r:id="rId6">
                  <a:extLst>
                    <a:ext uri="{A12FA001-AC4F-418D-AE19-62706E023703}">
                      <ahyp:hlinkClr val="tx"/>
                    </a:ext>
                  </a:extLst>
                </a:hlinkClick>
              </a:rPr>
              <a:t> </a:t>
            </a:r>
            <a:r>
              <a:rPr b="1" lang="en" sz="1100">
                <a:solidFill>
                  <a:schemeClr val="lt1"/>
                </a:solidFill>
                <a:uFill>
                  <a:noFill/>
                </a:uFill>
                <a:latin typeface="Raleway"/>
                <a:ea typeface="Raleway"/>
                <a:cs typeface="Raleway"/>
                <a:sym typeface="Raleway"/>
                <a:hlinkClick r:id="rId7">
                  <a:extLst>
                    <a:ext uri="{A12FA001-AC4F-418D-AE19-62706E023703}">
                      <ahyp:hlinkClr val="tx"/>
                    </a:ext>
                  </a:extLst>
                </a:hlinkClick>
              </a:rPr>
              <a:t>click here</a:t>
            </a:r>
            <a:endParaRPr sz="1100">
              <a:solidFill>
                <a:schemeClr val="lt1"/>
              </a:solidFill>
              <a:latin typeface="Raleway"/>
              <a:ea typeface="Raleway"/>
              <a:cs typeface="Raleway"/>
              <a:sym typeface="Ralew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56" name="Shape 1056"/>
        <p:cNvGrpSpPr/>
        <p:nvPr/>
      </p:nvGrpSpPr>
      <p:grpSpPr>
        <a:xfrm>
          <a:off x="0" y="0"/>
          <a:ext cx="0" cy="0"/>
          <a:chOff x="0" y="0"/>
          <a:chExt cx="0" cy="0"/>
        </a:xfrm>
      </p:grpSpPr>
      <p:sp>
        <p:nvSpPr>
          <p:cNvPr id="1057" name="Google Shape;1057;p60"/>
          <p:cNvSpPr/>
          <p:nvPr/>
        </p:nvSpPr>
        <p:spPr>
          <a:xfrm>
            <a:off x="3308700" y="1088800"/>
            <a:ext cx="2514600" cy="365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0"/>
          <p:cNvSpPr/>
          <p:nvPr/>
        </p:nvSpPr>
        <p:spPr>
          <a:xfrm>
            <a:off x="6008126" y="1088800"/>
            <a:ext cx="2514600" cy="365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0"/>
          <p:cNvSpPr/>
          <p:nvPr/>
        </p:nvSpPr>
        <p:spPr>
          <a:xfrm>
            <a:off x="609275" y="1088800"/>
            <a:ext cx="2514600" cy="365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0"/>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SERVICES</a:t>
            </a:r>
            <a:endParaRPr/>
          </a:p>
        </p:txBody>
      </p:sp>
      <p:sp>
        <p:nvSpPr>
          <p:cNvPr id="1061" name="Google Shape;1061;p60"/>
          <p:cNvSpPr txBox="1"/>
          <p:nvPr>
            <p:ph idx="4" type="title"/>
          </p:nvPr>
        </p:nvSpPr>
        <p:spPr>
          <a:xfrm>
            <a:off x="720000" y="3618817"/>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62" name="Google Shape;1062;p60"/>
          <p:cNvSpPr txBox="1"/>
          <p:nvPr>
            <p:ph idx="5" type="subTitle"/>
          </p:nvPr>
        </p:nvSpPr>
        <p:spPr>
          <a:xfrm>
            <a:off x="720000" y="4129142"/>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It’s the biggest planet in the Solar System</a:t>
            </a:r>
            <a:endParaRPr/>
          </a:p>
        </p:txBody>
      </p:sp>
      <p:sp>
        <p:nvSpPr>
          <p:cNvPr id="1063" name="Google Shape;1063;p60"/>
          <p:cNvSpPr txBox="1"/>
          <p:nvPr>
            <p:ph type="title"/>
          </p:nvPr>
        </p:nvSpPr>
        <p:spPr>
          <a:xfrm>
            <a:off x="720000" y="18352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64" name="Google Shape;1064;p60"/>
          <p:cNvSpPr txBox="1"/>
          <p:nvPr>
            <p:ph idx="1" type="subTitle"/>
          </p:nvPr>
        </p:nvSpPr>
        <p:spPr>
          <a:xfrm>
            <a:off x="720000" y="23455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Mercury is the closest planet to the Sun</a:t>
            </a:r>
            <a:endParaRPr/>
          </a:p>
        </p:txBody>
      </p:sp>
      <p:sp>
        <p:nvSpPr>
          <p:cNvPr id="1065" name="Google Shape;1065;p60"/>
          <p:cNvSpPr txBox="1"/>
          <p:nvPr>
            <p:ph idx="2" type="title"/>
          </p:nvPr>
        </p:nvSpPr>
        <p:spPr>
          <a:xfrm>
            <a:off x="3419269" y="18352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66" name="Google Shape;1066;p60"/>
          <p:cNvSpPr txBox="1"/>
          <p:nvPr>
            <p:ph idx="3" type="subTitle"/>
          </p:nvPr>
        </p:nvSpPr>
        <p:spPr>
          <a:xfrm>
            <a:off x="3419269" y="23455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1067" name="Google Shape;1067;p60"/>
          <p:cNvSpPr txBox="1"/>
          <p:nvPr>
            <p:ph idx="6" type="title"/>
          </p:nvPr>
        </p:nvSpPr>
        <p:spPr>
          <a:xfrm>
            <a:off x="3419269" y="3618817"/>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068" name="Google Shape;1068;p60"/>
          <p:cNvSpPr txBox="1"/>
          <p:nvPr>
            <p:ph idx="7" type="subTitle"/>
          </p:nvPr>
        </p:nvSpPr>
        <p:spPr>
          <a:xfrm>
            <a:off x="3419269" y="4129142"/>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Saturn is the ringed planet and a gas giant</a:t>
            </a:r>
            <a:endParaRPr/>
          </a:p>
        </p:txBody>
      </p:sp>
      <p:sp>
        <p:nvSpPr>
          <p:cNvPr id="1069" name="Google Shape;1069;p60"/>
          <p:cNvSpPr txBox="1"/>
          <p:nvPr>
            <p:ph idx="8" type="title"/>
          </p:nvPr>
        </p:nvSpPr>
        <p:spPr>
          <a:xfrm>
            <a:off x="6118545" y="18352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70" name="Google Shape;1070;p60"/>
          <p:cNvSpPr txBox="1"/>
          <p:nvPr>
            <p:ph idx="9" type="subTitle"/>
          </p:nvPr>
        </p:nvSpPr>
        <p:spPr>
          <a:xfrm>
            <a:off x="6118545" y="23455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 not hot</a:t>
            </a:r>
            <a:endParaRPr/>
          </a:p>
        </p:txBody>
      </p:sp>
      <p:sp>
        <p:nvSpPr>
          <p:cNvPr id="1071" name="Google Shape;1071;p60"/>
          <p:cNvSpPr txBox="1"/>
          <p:nvPr>
            <p:ph idx="13" type="title"/>
          </p:nvPr>
        </p:nvSpPr>
        <p:spPr>
          <a:xfrm>
            <a:off x="6118545" y="3618817"/>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72" name="Google Shape;1072;p60"/>
          <p:cNvSpPr txBox="1"/>
          <p:nvPr>
            <p:ph idx="14" type="subTitle"/>
          </p:nvPr>
        </p:nvSpPr>
        <p:spPr>
          <a:xfrm>
            <a:off x="6118545" y="4129142"/>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It’s the farthest </a:t>
            </a:r>
            <a:r>
              <a:rPr lang="en"/>
              <a:t>planet</a:t>
            </a:r>
            <a:r>
              <a:rPr lang="en"/>
              <a:t> </a:t>
            </a:r>
            <a:r>
              <a:rPr lang="en"/>
              <a:t>from the Sun</a:t>
            </a:r>
            <a:endParaRPr/>
          </a:p>
        </p:txBody>
      </p:sp>
      <p:grpSp>
        <p:nvGrpSpPr>
          <p:cNvPr id="1073" name="Google Shape;1073;p60"/>
          <p:cNvGrpSpPr/>
          <p:nvPr/>
        </p:nvGrpSpPr>
        <p:grpSpPr>
          <a:xfrm>
            <a:off x="1565169" y="1234995"/>
            <a:ext cx="615163" cy="548658"/>
            <a:chOff x="892750" y="267400"/>
            <a:chExt cx="483125" cy="424625"/>
          </a:xfrm>
        </p:grpSpPr>
        <p:sp>
          <p:nvSpPr>
            <p:cNvPr id="1074" name="Google Shape;1074;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 name="Google Shape;1075;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 name="Google Shape;1076;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7" name="Google Shape;1077;p60"/>
          <p:cNvGrpSpPr/>
          <p:nvPr/>
        </p:nvGrpSpPr>
        <p:grpSpPr>
          <a:xfrm>
            <a:off x="4325139" y="1235002"/>
            <a:ext cx="493783" cy="548645"/>
            <a:chOff x="1516475" y="238075"/>
            <a:chExt cx="424650" cy="483175"/>
          </a:xfrm>
        </p:grpSpPr>
        <p:sp>
          <p:nvSpPr>
            <p:cNvPr id="1078" name="Google Shape;1078;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 name="Google Shape;1079;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0" name="Google Shape;1080;p60"/>
          <p:cNvSpPr/>
          <p:nvPr/>
        </p:nvSpPr>
        <p:spPr>
          <a:xfrm>
            <a:off x="4253788" y="3038687"/>
            <a:ext cx="634384" cy="548622"/>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 name="Google Shape;1081;p60"/>
          <p:cNvSpPr/>
          <p:nvPr/>
        </p:nvSpPr>
        <p:spPr>
          <a:xfrm>
            <a:off x="1594876" y="3038684"/>
            <a:ext cx="577910" cy="548628"/>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2" name="Google Shape;1082;p60"/>
          <p:cNvGrpSpPr/>
          <p:nvPr/>
        </p:nvGrpSpPr>
        <p:grpSpPr>
          <a:xfrm>
            <a:off x="6963730" y="1234996"/>
            <a:ext cx="566952" cy="548657"/>
            <a:chOff x="2079300" y="4399325"/>
            <a:chExt cx="489850" cy="483100"/>
          </a:xfrm>
        </p:grpSpPr>
        <p:sp>
          <p:nvSpPr>
            <p:cNvPr id="1083" name="Google Shape;1083;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 name="Google Shape;1084;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5" name="Google Shape;1085;p60"/>
          <p:cNvSpPr/>
          <p:nvPr/>
        </p:nvSpPr>
        <p:spPr>
          <a:xfrm>
            <a:off x="7024407" y="3038684"/>
            <a:ext cx="493785" cy="548628"/>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cxnSp>
        <p:nvCxnSpPr>
          <p:cNvPr id="1086" name="Google Shape;1086;p60"/>
          <p:cNvCxnSpPr/>
          <p:nvPr/>
        </p:nvCxnSpPr>
        <p:spPr>
          <a:xfrm>
            <a:off x="562125" y="2913767"/>
            <a:ext cx="8216400" cy="12300"/>
          </a:xfrm>
          <a:prstGeom prst="straightConnector1">
            <a:avLst/>
          </a:prstGeom>
          <a:noFill/>
          <a:ln cap="flat" cmpd="sng" w="19050">
            <a:solidFill>
              <a:schemeClr val="dk1"/>
            </a:solidFill>
            <a:prstDash val="solid"/>
            <a:round/>
            <a:headEnd len="med" w="med" type="none"/>
            <a:tailEnd len="med" w="med" type="none"/>
          </a:ln>
        </p:spPr>
      </p:cxnSp>
      <p:sp>
        <p:nvSpPr>
          <p:cNvPr id="1087" name="Google Shape;1087;p60"/>
          <p:cNvSpPr/>
          <p:nvPr/>
        </p:nvSpPr>
        <p:spPr>
          <a:xfrm>
            <a:off x="1671912" y="134302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4572062" y="30715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0"/>
          <p:cNvSpPr/>
          <p:nvPr/>
        </p:nvSpPr>
        <p:spPr>
          <a:xfrm>
            <a:off x="6969212" y="300947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0"/>
          <p:cNvSpPr/>
          <p:nvPr/>
        </p:nvSpPr>
        <p:spPr>
          <a:xfrm>
            <a:off x="4371187" y="14807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0"/>
          <p:cNvSpPr/>
          <p:nvPr/>
        </p:nvSpPr>
        <p:spPr>
          <a:xfrm>
            <a:off x="1517112" y="300947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0"/>
          <p:cNvSpPr/>
          <p:nvPr/>
        </p:nvSpPr>
        <p:spPr>
          <a:xfrm>
            <a:off x="7238320" y="112139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 name="Google Shape;1093;p60"/>
          <p:cNvGrpSpPr/>
          <p:nvPr/>
        </p:nvGrpSpPr>
        <p:grpSpPr>
          <a:xfrm>
            <a:off x="2505838" y="545891"/>
            <a:ext cx="913425" cy="370975"/>
            <a:chOff x="6514150" y="4420266"/>
            <a:chExt cx="913425" cy="370975"/>
          </a:xfrm>
        </p:grpSpPr>
        <p:sp>
          <p:nvSpPr>
            <p:cNvPr id="1094" name="Google Shape;1094;p60"/>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99" name="Shape 1099"/>
        <p:cNvGrpSpPr/>
        <p:nvPr/>
      </p:nvGrpSpPr>
      <p:grpSpPr>
        <a:xfrm>
          <a:off x="0" y="0"/>
          <a:ext cx="0" cy="0"/>
          <a:chOff x="0" y="0"/>
          <a:chExt cx="0" cy="0"/>
        </a:xfrm>
      </p:grpSpPr>
      <p:grpSp>
        <p:nvGrpSpPr>
          <p:cNvPr id="1100" name="Google Shape;1100;p61"/>
          <p:cNvGrpSpPr/>
          <p:nvPr/>
        </p:nvGrpSpPr>
        <p:grpSpPr>
          <a:xfrm rot="10800000">
            <a:off x="4305271" y="4810771"/>
            <a:ext cx="537556" cy="136576"/>
            <a:chOff x="2641350" y="846250"/>
            <a:chExt cx="413600" cy="105075"/>
          </a:xfrm>
        </p:grpSpPr>
        <p:sp>
          <p:nvSpPr>
            <p:cNvPr id="1101" name="Google Shape;1101;p6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 name="Google Shape;1105;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BREAK-EVEN ANALYSIS</a:t>
            </a:r>
            <a:endParaRPr/>
          </a:p>
        </p:txBody>
      </p:sp>
      <p:grpSp>
        <p:nvGrpSpPr>
          <p:cNvPr id="1106" name="Google Shape;1106;p61"/>
          <p:cNvGrpSpPr/>
          <p:nvPr/>
        </p:nvGrpSpPr>
        <p:grpSpPr>
          <a:xfrm>
            <a:off x="5704570" y="2554986"/>
            <a:ext cx="530895" cy="524521"/>
            <a:chOff x="-65131525" y="1914325"/>
            <a:chExt cx="316650" cy="316625"/>
          </a:xfrm>
        </p:grpSpPr>
        <p:sp>
          <p:nvSpPr>
            <p:cNvPr id="1107" name="Google Shape;1107;p6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61"/>
          <p:cNvGrpSpPr/>
          <p:nvPr/>
        </p:nvGrpSpPr>
        <p:grpSpPr>
          <a:xfrm>
            <a:off x="7057720" y="2554918"/>
            <a:ext cx="580442" cy="524514"/>
            <a:chOff x="-62518200" y="2692475"/>
            <a:chExt cx="318225" cy="289100"/>
          </a:xfrm>
        </p:grpSpPr>
        <p:sp>
          <p:nvSpPr>
            <p:cNvPr id="1110" name="Google Shape;1110;p6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61"/>
          <p:cNvGrpSpPr/>
          <p:nvPr/>
        </p:nvGrpSpPr>
        <p:grpSpPr>
          <a:xfrm>
            <a:off x="1599000" y="2554802"/>
            <a:ext cx="524499" cy="524498"/>
            <a:chOff x="-62150375" y="2664925"/>
            <a:chExt cx="316650" cy="318225"/>
          </a:xfrm>
        </p:grpSpPr>
        <p:sp>
          <p:nvSpPr>
            <p:cNvPr id="1113" name="Google Shape;1113;p6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1"/>
          <p:cNvGrpSpPr/>
          <p:nvPr/>
        </p:nvGrpSpPr>
        <p:grpSpPr>
          <a:xfrm>
            <a:off x="878338" y="983704"/>
            <a:ext cx="913425" cy="370975"/>
            <a:chOff x="6514150" y="4420266"/>
            <a:chExt cx="913425" cy="370975"/>
          </a:xfrm>
        </p:grpSpPr>
        <p:sp>
          <p:nvSpPr>
            <p:cNvPr id="1118" name="Google Shape;1118;p61"/>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61"/>
          <p:cNvGrpSpPr/>
          <p:nvPr/>
        </p:nvGrpSpPr>
        <p:grpSpPr>
          <a:xfrm>
            <a:off x="2960919" y="2555055"/>
            <a:ext cx="524504" cy="524520"/>
            <a:chOff x="-63666550" y="2278975"/>
            <a:chExt cx="319800" cy="318625"/>
          </a:xfrm>
        </p:grpSpPr>
        <p:sp>
          <p:nvSpPr>
            <p:cNvPr id="1121" name="Google Shape;1121;p6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1"/>
          <p:cNvGrpSpPr/>
          <p:nvPr/>
        </p:nvGrpSpPr>
        <p:grpSpPr>
          <a:xfrm>
            <a:off x="4308625" y="2554754"/>
            <a:ext cx="524500" cy="524489"/>
            <a:chOff x="6479471" y="2079003"/>
            <a:chExt cx="348923" cy="348706"/>
          </a:xfrm>
        </p:grpSpPr>
        <p:sp>
          <p:nvSpPr>
            <p:cNvPr id="1124" name="Google Shape;1124;p6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61"/>
            <p:cNvGrpSpPr/>
            <p:nvPr/>
          </p:nvGrpSpPr>
          <p:grpSpPr>
            <a:xfrm>
              <a:off x="6520582" y="2079003"/>
              <a:ext cx="307811" cy="348706"/>
              <a:chOff x="-60218325" y="2304850"/>
              <a:chExt cx="279625" cy="316775"/>
            </a:xfrm>
          </p:grpSpPr>
          <p:sp>
            <p:nvSpPr>
              <p:cNvPr id="1126" name="Google Shape;1126;p6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3" name="Google Shape;1133;p61"/>
          <p:cNvGrpSpPr/>
          <p:nvPr/>
        </p:nvGrpSpPr>
        <p:grpSpPr>
          <a:xfrm>
            <a:off x="1687207" y="3240745"/>
            <a:ext cx="5774762" cy="219600"/>
            <a:chOff x="1687207" y="3240745"/>
            <a:chExt cx="5774762" cy="219600"/>
          </a:xfrm>
        </p:grpSpPr>
        <p:sp>
          <p:nvSpPr>
            <p:cNvPr id="1134" name="Google Shape;1134;p61"/>
            <p:cNvSpPr/>
            <p:nvPr/>
          </p:nvSpPr>
          <p:spPr>
            <a:xfrm>
              <a:off x="1687207" y="3240745"/>
              <a:ext cx="215400" cy="219600"/>
            </a:xfrm>
            <a:prstGeom prst="diamond">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1"/>
            <p:cNvSpPr/>
            <p:nvPr/>
          </p:nvSpPr>
          <p:spPr>
            <a:xfrm>
              <a:off x="4466678" y="3240745"/>
              <a:ext cx="215400" cy="219600"/>
            </a:xfrm>
            <a:prstGeom prst="diamond">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1"/>
            <p:cNvSpPr/>
            <p:nvPr/>
          </p:nvSpPr>
          <p:spPr>
            <a:xfrm>
              <a:off x="7246569" y="3240745"/>
              <a:ext cx="215400" cy="219600"/>
            </a:xfrm>
            <a:prstGeom prst="diamond">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1"/>
            <p:cNvSpPr/>
            <p:nvPr/>
          </p:nvSpPr>
          <p:spPr>
            <a:xfrm>
              <a:off x="3076880" y="3240745"/>
              <a:ext cx="215400" cy="219600"/>
            </a:xfrm>
            <a:prstGeom prst="diamond">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1"/>
            <p:cNvSpPr/>
            <p:nvPr/>
          </p:nvSpPr>
          <p:spPr>
            <a:xfrm>
              <a:off x="5856624" y="3240745"/>
              <a:ext cx="215400" cy="219600"/>
            </a:xfrm>
            <a:prstGeom prst="diamond">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 name="Google Shape;1139;p61"/>
            <p:cNvCxnSpPr/>
            <p:nvPr/>
          </p:nvCxnSpPr>
          <p:spPr>
            <a:xfrm>
              <a:off x="2011233" y="3350516"/>
              <a:ext cx="957000" cy="0"/>
            </a:xfrm>
            <a:prstGeom prst="straightConnector1">
              <a:avLst/>
            </a:prstGeom>
            <a:noFill/>
            <a:ln cap="flat" cmpd="sng" w="19050">
              <a:solidFill>
                <a:schemeClr val="accent2"/>
              </a:solidFill>
              <a:prstDash val="solid"/>
              <a:round/>
              <a:headEnd len="med" w="med" type="none"/>
              <a:tailEnd len="med" w="med" type="none"/>
            </a:ln>
          </p:spPr>
        </p:cxnSp>
        <p:cxnSp>
          <p:nvCxnSpPr>
            <p:cNvPr id="1140" name="Google Shape;1140;p61"/>
            <p:cNvCxnSpPr/>
            <p:nvPr/>
          </p:nvCxnSpPr>
          <p:spPr>
            <a:xfrm>
              <a:off x="3400906" y="3350516"/>
              <a:ext cx="957000" cy="0"/>
            </a:xfrm>
            <a:prstGeom prst="straightConnector1">
              <a:avLst/>
            </a:prstGeom>
            <a:noFill/>
            <a:ln cap="flat" cmpd="sng" w="19050">
              <a:solidFill>
                <a:schemeClr val="accent2"/>
              </a:solidFill>
              <a:prstDash val="solid"/>
              <a:round/>
              <a:headEnd len="med" w="med" type="none"/>
              <a:tailEnd len="med" w="med" type="none"/>
            </a:ln>
          </p:spPr>
        </p:cxnSp>
        <p:cxnSp>
          <p:nvCxnSpPr>
            <p:cNvPr id="1141" name="Google Shape;1141;p61"/>
            <p:cNvCxnSpPr/>
            <p:nvPr/>
          </p:nvCxnSpPr>
          <p:spPr>
            <a:xfrm>
              <a:off x="4790851" y="3350516"/>
              <a:ext cx="957000" cy="0"/>
            </a:xfrm>
            <a:prstGeom prst="straightConnector1">
              <a:avLst/>
            </a:prstGeom>
            <a:noFill/>
            <a:ln cap="flat" cmpd="sng" w="19050">
              <a:solidFill>
                <a:schemeClr val="accent2"/>
              </a:solidFill>
              <a:prstDash val="solid"/>
              <a:round/>
              <a:headEnd len="med" w="med" type="none"/>
              <a:tailEnd len="med" w="med" type="none"/>
            </a:ln>
          </p:spPr>
        </p:cxnSp>
        <p:cxnSp>
          <p:nvCxnSpPr>
            <p:cNvPr id="1142" name="Google Shape;1142;p61"/>
            <p:cNvCxnSpPr/>
            <p:nvPr/>
          </p:nvCxnSpPr>
          <p:spPr>
            <a:xfrm>
              <a:off x="6180796" y="3350516"/>
              <a:ext cx="957000" cy="0"/>
            </a:xfrm>
            <a:prstGeom prst="straightConnector1">
              <a:avLst/>
            </a:prstGeom>
            <a:noFill/>
            <a:ln cap="flat" cmpd="sng" w="19050">
              <a:solidFill>
                <a:schemeClr val="accent2"/>
              </a:solidFill>
              <a:prstDash val="solid"/>
              <a:round/>
              <a:headEnd len="med" w="med" type="none"/>
              <a:tailEnd len="med" w="med" type="none"/>
            </a:ln>
          </p:spPr>
        </p:cxnSp>
      </p:grpSp>
      <p:sp>
        <p:nvSpPr>
          <p:cNvPr id="1143" name="Google Shape;1143;p61"/>
          <p:cNvSpPr/>
          <p:nvPr/>
        </p:nvSpPr>
        <p:spPr>
          <a:xfrm>
            <a:off x="1460258" y="27334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2889148" y="272887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1"/>
          <p:cNvSpPr/>
          <p:nvPr/>
        </p:nvSpPr>
        <p:spPr>
          <a:xfrm>
            <a:off x="4348604" y="244852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5780254" y="244674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7246689" y="2688464"/>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txBox="1"/>
          <p:nvPr/>
        </p:nvSpPr>
        <p:spPr>
          <a:xfrm>
            <a:off x="762108" y="3641442"/>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BIG LOSS</a:t>
            </a:r>
            <a:endParaRPr sz="2500">
              <a:solidFill>
                <a:schemeClr val="accent2"/>
              </a:solidFill>
              <a:latin typeface="Bebas Neue"/>
              <a:ea typeface="Bebas Neue"/>
              <a:cs typeface="Bebas Neue"/>
              <a:sym typeface="Bebas Neue"/>
            </a:endParaRPr>
          </a:p>
        </p:txBody>
      </p:sp>
      <p:sp>
        <p:nvSpPr>
          <p:cNvPr id="1149" name="Google Shape;1149;p61"/>
          <p:cNvSpPr txBox="1"/>
          <p:nvPr/>
        </p:nvSpPr>
        <p:spPr>
          <a:xfrm>
            <a:off x="762108" y="3956817"/>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1150" name="Google Shape;1150;p61"/>
          <p:cNvSpPr txBox="1"/>
          <p:nvPr/>
        </p:nvSpPr>
        <p:spPr>
          <a:xfrm>
            <a:off x="2180759" y="1445700"/>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LOSS</a:t>
            </a:r>
            <a:endParaRPr sz="2500">
              <a:solidFill>
                <a:schemeClr val="accent2"/>
              </a:solidFill>
              <a:latin typeface="Bebas Neue"/>
              <a:ea typeface="Bebas Neue"/>
              <a:cs typeface="Bebas Neue"/>
              <a:sym typeface="Bebas Neue"/>
            </a:endParaRPr>
          </a:p>
        </p:txBody>
      </p:sp>
      <p:sp>
        <p:nvSpPr>
          <p:cNvPr id="1151" name="Google Shape;1151;p61"/>
          <p:cNvSpPr txBox="1"/>
          <p:nvPr/>
        </p:nvSpPr>
        <p:spPr>
          <a:xfrm>
            <a:off x="2180759" y="1803250"/>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
        <p:nvSpPr>
          <p:cNvPr id="1152" name="Google Shape;1152;p61"/>
          <p:cNvSpPr txBox="1"/>
          <p:nvPr/>
        </p:nvSpPr>
        <p:spPr>
          <a:xfrm>
            <a:off x="3563821" y="3641442"/>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BREAK-EVEN POINT</a:t>
            </a:r>
            <a:endParaRPr sz="2500">
              <a:solidFill>
                <a:schemeClr val="accent2"/>
              </a:solidFill>
              <a:latin typeface="Bebas Neue"/>
              <a:ea typeface="Bebas Neue"/>
              <a:cs typeface="Bebas Neue"/>
              <a:sym typeface="Bebas Neue"/>
            </a:endParaRPr>
          </a:p>
        </p:txBody>
      </p:sp>
      <p:sp>
        <p:nvSpPr>
          <p:cNvPr id="1153" name="Google Shape;1153;p61"/>
          <p:cNvSpPr txBox="1"/>
          <p:nvPr/>
        </p:nvSpPr>
        <p:spPr>
          <a:xfrm>
            <a:off x="3563821" y="3956817"/>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1154" name="Google Shape;1154;p61"/>
          <p:cNvSpPr txBox="1"/>
          <p:nvPr/>
        </p:nvSpPr>
        <p:spPr>
          <a:xfrm>
            <a:off x="4954610" y="1446713"/>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PROFIT</a:t>
            </a:r>
            <a:endParaRPr sz="2500">
              <a:solidFill>
                <a:schemeClr val="accent2"/>
              </a:solidFill>
              <a:latin typeface="Bebas Neue"/>
              <a:ea typeface="Bebas Neue"/>
              <a:cs typeface="Bebas Neue"/>
              <a:sym typeface="Bebas Neue"/>
            </a:endParaRPr>
          </a:p>
        </p:txBody>
      </p:sp>
      <p:sp>
        <p:nvSpPr>
          <p:cNvPr id="1155" name="Google Shape;1155;p61"/>
          <p:cNvSpPr txBox="1"/>
          <p:nvPr/>
        </p:nvSpPr>
        <p:spPr>
          <a:xfrm>
            <a:off x="4954610" y="1762088"/>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156" name="Google Shape;1156;p61"/>
          <p:cNvSpPr txBox="1"/>
          <p:nvPr/>
        </p:nvSpPr>
        <p:spPr>
          <a:xfrm>
            <a:off x="6348522" y="3641442"/>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HIGH PROFIT</a:t>
            </a:r>
            <a:endParaRPr sz="2500">
              <a:solidFill>
                <a:schemeClr val="accent2"/>
              </a:solidFill>
              <a:latin typeface="Bebas Neue"/>
              <a:ea typeface="Bebas Neue"/>
              <a:cs typeface="Bebas Neue"/>
              <a:sym typeface="Bebas Neue"/>
            </a:endParaRPr>
          </a:p>
        </p:txBody>
      </p:sp>
      <p:sp>
        <p:nvSpPr>
          <p:cNvPr id="1157" name="Google Shape;1157;p61"/>
          <p:cNvSpPr txBox="1"/>
          <p:nvPr/>
        </p:nvSpPr>
        <p:spPr>
          <a:xfrm>
            <a:off x="6348522" y="3956817"/>
            <a:ext cx="20169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Earth is the beautiful planet we live on</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61" name="Shape 1161"/>
        <p:cNvGrpSpPr/>
        <p:nvPr/>
      </p:nvGrpSpPr>
      <p:grpSpPr>
        <a:xfrm>
          <a:off x="0" y="0"/>
          <a:ext cx="0" cy="0"/>
          <a:chOff x="0" y="0"/>
          <a:chExt cx="0" cy="0"/>
        </a:xfrm>
      </p:grpSpPr>
      <p:sp>
        <p:nvSpPr>
          <p:cNvPr id="1162" name="Google Shape;1162;p62"/>
          <p:cNvSpPr txBox="1"/>
          <p:nvPr>
            <p:ph type="title"/>
          </p:nvPr>
        </p:nvSpPr>
        <p:spPr>
          <a:xfrm>
            <a:off x="1792008" y="1566450"/>
            <a:ext cx="5565300" cy="201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163" name="Google Shape;1163;p62"/>
          <p:cNvGrpSpPr/>
          <p:nvPr/>
        </p:nvGrpSpPr>
        <p:grpSpPr>
          <a:xfrm rot="-5400000">
            <a:off x="6884289" y="1494857"/>
            <a:ext cx="772605" cy="196301"/>
            <a:chOff x="2641350" y="846250"/>
            <a:chExt cx="413600" cy="105075"/>
          </a:xfrm>
        </p:grpSpPr>
        <p:sp>
          <p:nvSpPr>
            <p:cNvPr id="1164" name="Google Shape;1164;p6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62"/>
          <p:cNvGrpSpPr/>
          <p:nvPr/>
        </p:nvGrpSpPr>
        <p:grpSpPr>
          <a:xfrm>
            <a:off x="241063" y="3577054"/>
            <a:ext cx="3397850" cy="187275"/>
            <a:chOff x="-3237675" y="-1132050"/>
            <a:chExt cx="3397850" cy="187275"/>
          </a:xfrm>
        </p:grpSpPr>
        <p:sp>
          <p:nvSpPr>
            <p:cNvPr id="1169" name="Google Shape;1169;p6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1" name="Shape 1181"/>
        <p:cNvGrpSpPr/>
        <p:nvPr/>
      </p:nvGrpSpPr>
      <p:grpSpPr>
        <a:xfrm>
          <a:off x="0" y="0"/>
          <a:ext cx="0" cy="0"/>
          <a:chOff x="0" y="0"/>
          <a:chExt cx="0" cy="0"/>
        </a:xfrm>
      </p:grpSpPr>
      <p:sp>
        <p:nvSpPr>
          <p:cNvPr id="1182" name="Google Shape;1182;p63"/>
          <p:cNvSpPr/>
          <p:nvPr/>
        </p:nvSpPr>
        <p:spPr>
          <a:xfrm>
            <a:off x="3320042" y="1168200"/>
            <a:ext cx="2514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3"/>
          <p:cNvSpPr/>
          <p:nvPr/>
        </p:nvSpPr>
        <p:spPr>
          <a:xfrm>
            <a:off x="6019467" y="1168200"/>
            <a:ext cx="2514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3"/>
          <p:cNvSpPr/>
          <p:nvPr/>
        </p:nvSpPr>
        <p:spPr>
          <a:xfrm>
            <a:off x="620617" y="1168200"/>
            <a:ext cx="2514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3"/>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PLANS</a:t>
            </a:r>
            <a:endParaRPr/>
          </a:p>
        </p:txBody>
      </p:sp>
      <p:sp>
        <p:nvSpPr>
          <p:cNvPr id="1186" name="Google Shape;1186;p63"/>
          <p:cNvSpPr txBox="1"/>
          <p:nvPr>
            <p:ph type="title"/>
          </p:nvPr>
        </p:nvSpPr>
        <p:spPr>
          <a:xfrm>
            <a:off x="722675" y="2160687"/>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t>
            </a:r>
            <a:endParaRPr/>
          </a:p>
        </p:txBody>
      </p:sp>
      <p:sp>
        <p:nvSpPr>
          <p:cNvPr id="1187" name="Google Shape;1187;p63"/>
          <p:cNvSpPr txBox="1"/>
          <p:nvPr>
            <p:ph idx="1" type="subTitle"/>
          </p:nvPr>
        </p:nvSpPr>
        <p:spPr>
          <a:xfrm>
            <a:off x="722675" y="2781254"/>
            <a:ext cx="23364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one</a:t>
            </a:r>
            <a:endParaRPr/>
          </a:p>
        </p:txBody>
      </p:sp>
      <p:sp>
        <p:nvSpPr>
          <p:cNvPr id="1188" name="Google Shape;1188;p63"/>
          <p:cNvSpPr txBox="1"/>
          <p:nvPr>
            <p:ph idx="2" type="title"/>
          </p:nvPr>
        </p:nvSpPr>
        <p:spPr>
          <a:xfrm>
            <a:off x="3406475" y="2160687"/>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a:t>
            </a:r>
            <a:endParaRPr/>
          </a:p>
        </p:txBody>
      </p:sp>
      <p:sp>
        <p:nvSpPr>
          <p:cNvPr id="1189" name="Google Shape;1189;p63"/>
          <p:cNvSpPr txBox="1"/>
          <p:nvPr>
            <p:ph idx="3" type="subTitle"/>
          </p:nvPr>
        </p:nvSpPr>
        <p:spPr>
          <a:xfrm>
            <a:off x="3406475" y="2781254"/>
            <a:ext cx="23364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Saturn is a gas giant, composed mostly of hydrogen and helium</a:t>
            </a:r>
            <a:endParaRPr/>
          </a:p>
        </p:txBody>
      </p:sp>
      <p:sp>
        <p:nvSpPr>
          <p:cNvPr id="1190" name="Google Shape;1190;p63"/>
          <p:cNvSpPr txBox="1"/>
          <p:nvPr>
            <p:ph idx="4" type="title"/>
          </p:nvPr>
        </p:nvSpPr>
        <p:spPr>
          <a:xfrm>
            <a:off x="6090275" y="2160687"/>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PREMIUM</a:t>
            </a:r>
            <a:endParaRPr/>
          </a:p>
        </p:txBody>
      </p:sp>
      <p:sp>
        <p:nvSpPr>
          <p:cNvPr id="1191" name="Google Shape;1191;p63"/>
          <p:cNvSpPr txBox="1"/>
          <p:nvPr>
            <p:ph idx="5" type="subTitle"/>
          </p:nvPr>
        </p:nvSpPr>
        <p:spPr>
          <a:xfrm>
            <a:off x="6090275" y="2781254"/>
            <a:ext cx="23364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Jupiter is a gas giant and the biggest planet in the Solar System</a:t>
            </a:r>
            <a:endParaRPr/>
          </a:p>
        </p:txBody>
      </p:sp>
      <p:sp>
        <p:nvSpPr>
          <p:cNvPr id="1192" name="Google Shape;1192;p63"/>
          <p:cNvSpPr txBox="1"/>
          <p:nvPr>
            <p:ph idx="7" type="title"/>
          </p:nvPr>
        </p:nvSpPr>
        <p:spPr>
          <a:xfrm>
            <a:off x="722675" y="3508938"/>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193" name="Google Shape;1193;p63"/>
          <p:cNvSpPr txBox="1"/>
          <p:nvPr>
            <p:ph idx="8" type="title"/>
          </p:nvPr>
        </p:nvSpPr>
        <p:spPr>
          <a:xfrm>
            <a:off x="3406475" y="3508938"/>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194" name="Google Shape;1194;p63"/>
          <p:cNvSpPr txBox="1"/>
          <p:nvPr>
            <p:ph idx="9" type="title"/>
          </p:nvPr>
        </p:nvSpPr>
        <p:spPr>
          <a:xfrm>
            <a:off x="6090275" y="3508938"/>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a:t>
            </a:r>
            <a:endParaRPr/>
          </a:p>
        </p:txBody>
      </p:sp>
      <p:grpSp>
        <p:nvGrpSpPr>
          <p:cNvPr id="1195" name="Google Shape;1195;p63"/>
          <p:cNvGrpSpPr/>
          <p:nvPr/>
        </p:nvGrpSpPr>
        <p:grpSpPr>
          <a:xfrm rot="10800000">
            <a:off x="4305897" y="4124971"/>
            <a:ext cx="537556" cy="136576"/>
            <a:chOff x="2641350" y="846250"/>
            <a:chExt cx="413600" cy="105075"/>
          </a:xfrm>
        </p:grpSpPr>
        <p:sp>
          <p:nvSpPr>
            <p:cNvPr id="1196" name="Google Shape;1196;p6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63"/>
          <p:cNvGrpSpPr/>
          <p:nvPr/>
        </p:nvGrpSpPr>
        <p:grpSpPr>
          <a:xfrm rot="10800000">
            <a:off x="6989697" y="4124971"/>
            <a:ext cx="537556" cy="136576"/>
            <a:chOff x="2641350" y="846250"/>
            <a:chExt cx="413600" cy="105075"/>
          </a:xfrm>
        </p:grpSpPr>
        <p:sp>
          <p:nvSpPr>
            <p:cNvPr id="1201" name="Google Shape;1201;p6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63"/>
          <p:cNvGrpSpPr/>
          <p:nvPr/>
        </p:nvGrpSpPr>
        <p:grpSpPr>
          <a:xfrm rot="10800000">
            <a:off x="1622097" y="4124971"/>
            <a:ext cx="537556" cy="136576"/>
            <a:chOff x="2641350" y="846250"/>
            <a:chExt cx="413600" cy="105075"/>
          </a:xfrm>
        </p:grpSpPr>
        <p:sp>
          <p:nvSpPr>
            <p:cNvPr id="1206" name="Google Shape;1206;p6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10" name="Google Shape;1210;p63"/>
          <p:cNvCxnSpPr/>
          <p:nvPr/>
        </p:nvCxnSpPr>
        <p:spPr>
          <a:xfrm>
            <a:off x="722674" y="2685167"/>
            <a:ext cx="7715700" cy="22200"/>
          </a:xfrm>
          <a:prstGeom prst="straightConnector1">
            <a:avLst/>
          </a:prstGeom>
          <a:noFill/>
          <a:ln cap="flat" cmpd="sng" w="19050">
            <a:solidFill>
              <a:schemeClr val="dk1"/>
            </a:solidFill>
            <a:prstDash val="solid"/>
            <a:round/>
            <a:headEnd len="med" w="med" type="none"/>
            <a:tailEnd len="med" w="med" type="none"/>
          </a:ln>
        </p:spPr>
      </p:cxnSp>
      <p:grpSp>
        <p:nvGrpSpPr>
          <p:cNvPr id="1211" name="Google Shape;1211;p63"/>
          <p:cNvGrpSpPr/>
          <p:nvPr/>
        </p:nvGrpSpPr>
        <p:grpSpPr>
          <a:xfrm>
            <a:off x="6984162" y="1490982"/>
            <a:ext cx="548625" cy="548637"/>
            <a:chOff x="5648375" y="1427025"/>
            <a:chExt cx="483200" cy="483125"/>
          </a:xfrm>
        </p:grpSpPr>
        <p:sp>
          <p:nvSpPr>
            <p:cNvPr id="1212" name="Google Shape;1212;p63"/>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3" name="Google Shape;1213;p63"/>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14" name="Google Shape;1214;p63"/>
          <p:cNvSpPr/>
          <p:nvPr/>
        </p:nvSpPr>
        <p:spPr>
          <a:xfrm>
            <a:off x="1643982" y="1490992"/>
            <a:ext cx="493786" cy="548617"/>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5" name="Google Shape;1215;p63"/>
          <p:cNvSpPr/>
          <p:nvPr/>
        </p:nvSpPr>
        <p:spPr>
          <a:xfrm>
            <a:off x="4272922" y="1490972"/>
            <a:ext cx="603507" cy="548657"/>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6" name="Google Shape;1216;p63"/>
          <p:cNvSpPr/>
          <p:nvPr/>
        </p:nvSpPr>
        <p:spPr>
          <a:xfrm>
            <a:off x="1484375" y="186019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3"/>
          <p:cNvSpPr/>
          <p:nvPr/>
        </p:nvSpPr>
        <p:spPr>
          <a:xfrm>
            <a:off x="4360117" y="1388348"/>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3"/>
          <p:cNvSpPr/>
          <p:nvPr/>
        </p:nvSpPr>
        <p:spPr>
          <a:xfrm>
            <a:off x="7057617" y="146240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22" name="Shape 1222"/>
        <p:cNvGrpSpPr/>
        <p:nvPr/>
      </p:nvGrpSpPr>
      <p:grpSpPr>
        <a:xfrm>
          <a:off x="0" y="0"/>
          <a:ext cx="0" cy="0"/>
          <a:chOff x="0" y="0"/>
          <a:chExt cx="0" cy="0"/>
        </a:xfrm>
      </p:grpSpPr>
      <p:sp>
        <p:nvSpPr>
          <p:cNvPr id="1223" name="Google Shape;1223;p64"/>
          <p:cNvSpPr txBox="1"/>
          <p:nvPr>
            <p:ph type="title"/>
          </p:nvPr>
        </p:nvSpPr>
        <p:spPr>
          <a:xfrm>
            <a:off x="1195863" y="1454250"/>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CHANNEL 1</a:t>
            </a:r>
            <a:endParaRPr/>
          </a:p>
        </p:txBody>
      </p:sp>
      <p:sp>
        <p:nvSpPr>
          <p:cNvPr id="1224" name="Google Shape;1224;p64"/>
          <p:cNvSpPr txBox="1"/>
          <p:nvPr>
            <p:ph idx="1" type="subTitle"/>
          </p:nvPr>
        </p:nvSpPr>
        <p:spPr>
          <a:xfrm>
            <a:off x="1195863" y="2040775"/>
            <a:ext cx="2867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225" name="Google Shape;1225;p64"/>
          <p:cNvSpPr txBox="1"/>
          <p:nvPr>
            <p:ph idx="2" type="title"/>
          </p:nvPr>
        </p:nvSpPr>
        <p:spPr>
          <a:xfrm>
            <a:off x="5081043" y="1454250"/>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CHANNEL 2</a:t>
            </a:r>
            <a:endParaRPr/>
          </a:p>
        </p:txBody>
      </p:sp>
      <p:sp>
        <p:nvSpPr>
          <p:cNvPr id="1226" name="Google Shape;1226;p64"/>
          <p:cNvSpPr txBox="1"/>
          <p:nvPr>
            <p:ph idx="3" type="subTitle"/>
          </p:nvPr>
        </p:nvSpPr>
        <p:spPr>
          <a:xfrm>
            <a:off x="5081043" y="2040775"/>
            <a:ext cx="2867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227" name="Google Shape;1227;p64"/>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AND DISTRIBUTION</a:t>
            </a:r>
            <a:endParaRPr/>
          </a:p>
        </p:txBody>
      </p:sp>
      <p:sp>
        <p:nvSpPr>
          <p:cNvPr id="1228" name="Google Shape;1228;p64"/>
          <p:cNvSpPr txBox="1"/>
          <p:nvPr>
            <p:ph idx="4" type="title"/>
          </p:nvPr>
        </p:nvSpPr>
        <p:spPr>
          <a:xfrm>
            <a:off x="1195863" y="3268650"/>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CHANNEL 4</a:t>
            </a:r>
            <a:endParaRPr/>
          </a:p>
        </p:txBody>
      </p:sp>
      <p:sp>
        <p:nvSpPr>
          <p:cNvPr id="1229" name="Google Shape;1229;p64"/>
          <p:cNvSpPr txBox="1"/>
          <p:nvPr>
            <p:ph idx="6" type="title"/>
          </p:nvPr>
        </p:nvSpPr>
        <p:spPr>
          <a:xfrm>
            <a:off x="5081043" y="3268650"/>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CHANNEL 3</a:t>
            </a:r>
            <a:endParaRPr/>
          </a:p>
        </p:txBody>
      </p:sp>
      <p:sp>
        <p:nvSpPr>
          <p:cNvPr id="1230" name="Google Shape;1230;p64"/>
          <p:cNvSpPr txBox="1"/>
          <p:nvPr>
            <p:ph idx="5" type="subTitle"/>
          </p:nvPr>
        </p:nvSpPr>
        <p:spPr>
          <a:xfrm>
            <a:off x="1195863" y="3855175"/>
            <a:ext cx="2867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a:t>
            </a:r>
            <a:r>
              <a:rPr lang="en"/>
              <a:t> the biggest planet in the Solar System</a:t>
            </a:r>
            <a:endParaRPr/>
          </a:p>
        </p:txBody>
      </p:sp>
      <p:sp>
        <p:nvSpPr>
          <p:cNvPr id="1231" name="Google Shape;1231;p64"/>
          <p:cNvSpPr txBox="1"/>
          <p:nvPr>
            <p:ph idx="7" type="subTitle"/>
          </p:nvPr>
        </p:nvSpPr>
        <p:spPr>
          <a:xfrm>
            <a:off x="5081043" y="3855175"/>
            <a:ext cx="28671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1232" name="Google Shape;1232;p64"/>
          <p:cNvGrpSpPr/>
          <p:nvPr/>
        </p:nvGrpSpPr>
        <p:grpSpPr>
          <a:xfrm rot="10800000">
            <a:off x="4303235" y="1649808"/>
            <a:ext cx="537556" cy="136576"/>
            <a:chOff x="2641350" y="846250"/>
            <a:chExt cx="413600" cy="105075"/>
          </a:xfrm>
        </p:grpSpPr>
        <p:sp>
          <p:nvSpPr>
            <p:cNvPr id="1233" name="Google Shape;1233;p6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64"/>
          <p:cNvGrpSpPr/>
          <p:nvPr/>
        </p:nvGrpSpPr>
        <p:grpSpPr>
          <a:xfrm rot="-5400000">
            <a:off x="6245822" y="2865687"/>
            <a:ext cx="537556" cy="136576"/>
            <a:chOff x="2641350" y="846250"/>
            <a:chExt cx="413600" cy="105075"/>
          </a:xfrm>
        </p:grpSpPr>
        <p:sp>
          <p:nvSpPr>
            <p:cNvPr id="1238" name="Google Shape;1238;p6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64"/>
          <p:cNvGrpSpPr/>
          <p:nvPr/>
        </p:nvGrpSpPr>
        <p:grpSpPr>
          <a:xfrm>
            <a:off x="4303235" y="3478608"/>
            <a:ext cx="537556" cy="136576"/>
            <a:chOff x="2641350" y="846250"/>
            <a:chExt cx="413600" cy="105075"/>
          </a:xfrm>
        </p:grpSpPr>
        <p:sp>
          <p:nvSpPr>
            <p:cNvPr id="1243" name="Google Shape;1243;p6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 name="Google Shape;1247;p64"/>
          <p:cNvGrpSpPr/>
          <p:nvPr/>
        </p:nvGrpSpPr>
        <p:grpSpPr>
          <a:xfrm>
            <a:off x="7380363" y="993621"/>
            <a:ext cx="913425" cy="370975"/>
            <a:chOff x="6514150" y="4420266"/>
            <a:chExt cx="913425" cy="370975"/>
          </a:xfrm>
        </p:grpSpPr>
        <p:sp>
          <p:nvSpPr>
            <p:cNvPr id="1248" name="Google Shape;1248;p64"/>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4"/>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53" name="Shape 1253"/>
        <p:cNvGrpSpPr/>
        <p:nvPr/>
      </p:nvGrpSpPr>
      <p:grpSpPr>
        <a:xfrm>
          <a:off x="0" y="0"/>
          <a:ext cx="0" cy="0"/>
          <a:chOff x="0" y="0"/>
          <a:chExt cx="0" cy="0"/>
        </a:xfrm>
      </p:grpSpPr>
      <p:sp>
        <p:nvSpPr>
          <p:cNvPr id="1254" name="Google Shape;1254;p65"/>
          <p:cNvSpPr/>
          <p:nvPr/>
        </p:nvSpPr>
        <p:spPr>
          <a:xfrm>
            <a:off x="3320050" y="25290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5"/>
          <p:cNvSpPr/>
          <p:nvPr/>
        </p:nvSpPr>
        <p:spPr>
          <a:xfrm>
            <a:off x="6019475" y="25290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5"/>
          <p:cNvSpPr/>
          <p:nvPr/>
        </p:nvSpPr>
        <p:spPr>
          <a:xfrm>
            <a:off x="620625" y="25290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ADVERTISING AND PROMOTION</a:t>
            </a:r>
            <a:endParaRPr/>
          </a:p>
        </p:txBody>
      </p:sp>
      <p:sp>
        <p:nvSpPr>
          <p:cNvPr id="1258" name="Google Shape;1258;p65"/>
          <p:cNvSpPr txBox="1"/>
          <p:nvPr>
            <p:ph idx="2" type="title"/>
          </p:nvPr>
        </p:nvSpPr>
        <p:spPr>
          <a:xfrm>
            <a:off x="731342" y="2905242"/>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59" name="Google Shape;1259;p65"/>
          <p:cNvSpPr txBox="1"/>
          <p:nvPr>
            <p:ph idx="1" type="subTitle"/>
          </p:nvPr>
        </p:nvSpPr>
        <p:spPr>
          <a:xfrm>
            <a:off x="731342" y="341556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Mercury is the closest planet to the Sun</a:t>
            </a:r>
            <a:endParaRPr/>
          </a:p>
        </p:txBody>
      </p:sp>
      <p:sp>
        <p:nvSpPr>
          <p:cNvPr id="1260" name="Google Shape;1260;p65"/>
          <p:cNvSpPr txBox="1"/>
          <p:nvPr>
            <p:ph idx="3" type="title"/>
          </p:nvPr>
        </p:nvSpPr>
        <p:spPr>
          <a:xfrm>
            <a:off x="3430611" y="2905242"/>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61" name="Google Shape;1261;p65"/>
          <p:cNvSpPr txBox="1"/>
          <p:nvPr>
            <p:ph idx="4" type="subTitle"/>
          </p:nvPr>
        </p:nvSpPr>
        <p:spPr>
          <a:xfrm>
            <a:off x="3430611" y="341556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Venus has a beautiful name, but it’s terribly hot</a:t>
            </a:r>
            <a:endParaRPr/>
          </a:p>
        </p:txBody>
      </p:sp>
      <p:sp>
        <p:nvSpPr>
          <p:cNvPr id="1262" name="Google Shape;1262;p65"/>
          <p:cNvSpPr txBox="1"/>
          <p:nvPr>
            <p:ph idx="5" type="title"/>
          </p:nvPr>
        </p:nvSpPr>
        <p:spPr>
          <a:xfrm>
            <a:off x="6129887" y="2905242"/>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63" name="Google Shape;1263;p65"/>
          <p:cNvSpPr txBox="1"/>
          <p:nvPr>
            <p:ph idx="6" type="subTitle"/>
          </p:nvPr>
        </p:nvSpPr>
        <p:spPr>
          <a:xfrm>
            <a:off x="6129887" y="341556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 not hot</a:t>
            </a:r>
            <a:endParaRPr/>
          </a:p>
        </p:txBody>
      </p:sp>
      <p:grpSp>
        <p:nvGrpSpPr>
          <p:cNvPr id="1264" name="Google Shape;1264;p65"/>
          <p:cNvGrpSpPr/>
          <p:nvPr/>
        </p:nvGrpSpPr>
        <p:grpSpPr>
          <a:xfrm>
            <a:off x="296788" y="783522"/>
            <a:ext cx="1972232" cy="2097030"/>
            <a:chOff x="668700" y="783500"/>
            <a:chExt cx="1828850" cy="1944575"/>
          </a:xfrm>
        </p:grpSpPr>
        <p:sp>
          <p:nvSpPr>
            <p:cNvPr id="1265" name="Google Shape;1265;p65"/>
            <p:cNvSpPr/>
            <p:nvPr/>
          </p:nvSpPr>
          <p:spPr>
            <a:xfrm>
              <a:off x="1358825" y="2223200"/>
              <a:ext cx="178650" cy="202450"/>
            </a:xfrm>
            <a:custGeom>
              <a:rect b="b" l="l" r="r" t="t"/>
              <a:pathLst>
                <a:path extrusionOk="0" h="8098" w="7146">
                  <a:moveTo>
                    <a:pt x="3205" y="0"/>
                  </a:moveTo>
                  <a:cubicBezTo>
                    <a:pt x="3055" y="0"/>
                    <a:pt x="2903" y="37"/>
                    <a:pt x="2761" y="114"/>
                  </a:cubicBezTo>
                  <a:lnTo>
                    <a:pt x="610" y="1373"/>
                  </a:lnTo>
                  <a:cubicBezTo>
                    <a:pt x="163" y="1616"/>
                    <a:pt x="1" y="2185"/>
                    <a:pt x="265" y="2611"/>
                  </a:cubicBezTo>
                  <a:lnTo>
                    <a:pt x="3147" y="7645"/>
                  </a:lnTo>
                  <a:cubicBezTo>
                    <a:pt x="3310" y="7930"/>
                    <a:pt x="3610" y="8097"/>
                    <a:pt x="3924" y="8097"/>
                  </a:cubicBezTo>
                  <a:cubicBezTo>
                    <a:pt x="4079" y="8097"/>
                    <a:pt x="4237" y="8057"/>
                    <a:pt x="4385" y="7969"/>
                  </a:cubicBezTo>
                  <a:lnTo>
                    <a:pt x="6557" y="6731"/>
                  </a:lnTo>
                  <a:cubicBezTo>
                    <a:pt x="6983" y="6488"/>
                    <a:pt x="7145" y="5919"/>
                    <a:pt x="6902" y="5493"/>
                  </a:cubicBezTo>
                  <a:lnTo>
                    <a:pt x="4020" y="459"/>
                  </a:lnTo>
                  <a:cubicBezTo>
                    <a:pt x="3840" y="168"/>
                    <a:pt x="3527" y="0"/>
                    <a:pt x="3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5"/>
            <p:cNvSpPr/>
            <p:nvPr/>
          </p:nvSpPr>
          <p:spPr>
            <a:xfrm>
              <a:off x="1045750" y="2054025"/>
              <a:ext cx="627725" cy="674050"/>
            </a:xfrm>
            <a:custGeom>
              <a:rect b="b" l="l" r="r" t="t"/>
              <a:pathLst>
                <a:path extrusionOk="0" h="26962" w="25109">
                  <a:moveTo>
                    <a:pt x="11001" y="0"/>
                  </a:moveTo>
                  <a:lnTo>
                    <a:pt x="0" y="3512"/>
                  </a:lnTo>
                  <a:cubicBezTo>
                    <a:pt x="0" y="3512"/>
                    <a:pt x="12118" y="25393"/>
                    <a:pt x="16340" y="26651"/>
                  </a:cubicBezTo>
                  <a:cubicBezTo>
                    <a:pt x="16340" y="26651"/>
                    <a:pt x="17201" y="26961"/>
                    <a:pt x="18555" y="26961"/>
                  </a:cubicBezTo>
                  <a:cubicBezTo>
                    <a:pt x="20221" y="26961"/>
                    <a:pt x="22634" y="26492"/>
                    <a:pt x="25108" y="24398"/>
                  </a:cubicBezTo>
                  <a:cubicBezTo>
                    <a:pt x="25108" y="24398"/>
                    <a:pt x="12321" y="4608"/>
                    <a:pt x="11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5"/>
            <p:cNvSpPr/>
            <p:nvPr/>
          </p:nvSpPr>
          <p:spPr>
            <a:xfrm>
              <a:off x="1241100" y="2046400"/>
              <a:ext cx="429825" cy="651075"/>
            </a:xfrm>
            <a:custGeom>
              <a:rect b="b" l="l" r="r" t="t"/>
              <a:pathLst>
                <a:path extrusionOk="0" h="26043" w="17193">
                  <a:moveTo>
                    <a:pt x="3086" y="1"/>
                  </a:moveTo>
                  <a:lnTo>
                    <a:pt x="1" y="995"/>
                  </a:lnTo>
                  <a:cubicBezTo>
                    <a:pt x="2436" y="6861"/>
                    <a:pt x="12808" y="23100"/>
                    <a:pt x="14696" y="26043"/>
                  </a:cubicBezTo>
                  <a:cubicBezTo>
                    <a:pt x="15508" y="25657"/>
                    <a:pt x="16340" y="25129"/>
                    <a:pt x="17193" y="24399"/>
                  </a:cubicBezTo>
                  <a:cubicBezTo>
                    <a:pt x="17193" y="24399"/>
                    <a:pt x="4405" y="4629"/>
                    <a:pt x="30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5"/>
            <p:cNvSpPr/>
            <p:nvPr/>
          </p:nvSpPr>
          <p:spPr>
            <a:xfrm>
              <a:off x="1014775" y="1989965"/>
              <a:ext cx="424250" cy="212275"/>
            </a:xfrm>
            <a:custGeom>
              <a:rect b="b" l="l" r="r" t="t"/>
              <a:pathLst>
                <a:path extrusionOk="0" h="8491" w="16970">
                  <a:moveTo>
                    <a:pt x="16137" y="0"/>
                  </a:moveTo>
                  <a:cubicBezTo>
                    <a:pt x="15569" y="1056"/>
                    <a:pt x="14615" y="1888"/>
                    <a:pt x="13397" y="2294"/>
                  </a:cubicBezTo>
                  <a:lnTo>
                    <a:pt x="3573" y="5521"/>
                  </a:lnTo>
                  <a:cubicBezTo>
                    <a:pt x="3065" y="5691"/>
                    <a:pt x="2549" y="5772"/>
                    <a:pt x="2042" y="5772"/>
                  </a:cubicBezTo>
                  <a:cubicBezTo>
                    <a:pt x="1333" y="5772"/>
                    <a:pt x="639" y="5614"/>
                    <a:pt x="1" y="5318"/>
                  </a:cubicBezTo>
                  <a:lnTo>
                    <a:pt x="1" y="5318"/>
                  </a:lnTo>
                  <a:lnTo>
                    <a:pt x="123" y="5663"/>
                  </a:lnTo>
                  <a:cubicBezTo>
                    <a:pt x="692" y="7402"/>
                    <a:pt x="2301" y="8491"/>
                    <a:pt x="4025" y="8491"/>
                  </a:cubicBezTo>
                  <a:cubicBezTo>
                    <a:pt x="4454" y="8491"/>
                    <a:pt x="4890" y="8423"/>
                    <a:pt x="5319" y="8282"/>
                  </a:cubicBezTo>
                  <a:lnTo>
                    <a:pt x="13621" y="5562"/>
                  </a:lnTo>
                  <a:cubicBezTo>
                    <a:pt x="15792" y="4851"/>
                    <a:pt x="16970" y="2517"/>
                    <a:pt x="16259" y="366"/>
                  </a:cubicBezTo>
                  <a:lnTo>
                    <a:pt x="16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5"/>
            <p:cNvSpPr/>
            <p:nvPr/>
          </p:nvSpPr>
          <p:spPr>
            <a:xfrm>
              <a:off x="668700" y="1644000"/>
              <a:ext cx="386700" cy="537200"/>
            </a:xfrm>
            <a:custGeom>
              <a:rect b="b" l="l" r="r" t="t"/>
              <a:pathLst>
                <a:path extrusionOk="0" h="21488" w="15468">
                  <a:moveTo>
                    <a:pt x="8526" y="1"/>
                  </a:moveTo>
                  <a:cubicBezTo>
                    <a:pt x="2964" y="2132"/>
                    <a:pt x="1" y="8221"/>
                    <a:pt x="1868" y="13884"/>
                  </a:cubicBezTo>
                  <a:cubicBezTo>
                    <a:pt x="3407" y="18533"/>
                    <a:pt x="7755" y="21487"/>
                    <a:pt x="12440" y="21487"/>
                  </a:cubicBezTo>
                  <a:cubicBezTo>
                    <a:pt x="13442" y="21487"/>
                    <a:pt x="14459" y="21352"/>
                    <a:pt x="15468" y="21070"/>
                  </a:cubicBezTo>
                  <a:lnTo>
                    <a:pt x="85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5"/>
            <p:cNvSpPr/>
            <p:nvPr/>
          </p:nvSpPr>
          <p:spPr>
            <a:xfrm>
              <a:off x="881825" y="1569425"/>
              <a:ext cx="399400" cy="601325"/>
            </a:xfrm>
            <a:custGeom>
              <a:rect b="b" l="l" r="r" t="t"/>
              <a:pathLst>
                <a:path extrusionOk="0" h="24053" w="15976">
                  <a:moveTo>
                    <a:pt x="9033" y="0"/>
                  </a:moveTo>
                  <a:lnTo>
                    <a:pt x="1" y="2984"/>
                  </a:lnTo>
                  <a:lnTo>
                    <a:pt x="6943" y="24053"/>
                  </a:lnTo>
                  <a:lnTo>
                    <a:pt x="15975" y="21089"/>
                  </a:lnTo>
                  <a:lnTo>
                    <a:pt x="90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5"/>
            <p:cNvSpPr/>
            <p:nvPr/>
          </p:nvSpPr>
          <p:spPr>
            <a:xfrm>
              <a:off x="1107650" y="783900"/>
              <a:ext cx="1350825" cy="1419850"/>
            </a:xfrm>
            <a:custGeom>
              <a:rect b="b" l="l" r="r" t="t"/>
              <a:pathLst>
                <a:path extrusionOk="0" h="56794" w="54033">
                  <a:moveTo>
                    <a:pt x="35318" y="1"/>
                  </a:moveTo>
                  <a:lnTo>
                    <a:pt x="35318" y="1"/>
                  </a:lnTo>
                  <a:cubicBezTo>
                    <a:pt x="32619" y="6739"/>
                    <a:pt x="21678" y="24276"/>
                    <a:pt x="0" y="31421"/>
                  </a:cubicBezTo>
                  <a:lnTo>
                    <a:pt x="6962" y="52510"/>
                  </a:lnTo>
                  <a:cubicBezTo>
                    <a:pt x="13421" y="50380"/>
                    <a:pt x="19663" y="49559"/>
                    <a:pt x="25408" y="49559"/>
                  </a:cubicBezTo>
                  <a:cubicBezTo>
                    <a:pt x="38926" y="49559"/>
                    <a:pt x="49688" y="54101"/>
                    <a:pt x="54033" y="56793"/>
                  </a:cubicBezTo>
                  <a:cubicBezTo>
                    <a:pt x="51719" y="53992"/>
                    <a:pt x="47030" y="42788"/>
                    <a:pt x="42524" y="29107"/>
                  </a:cubicBezTo>
                  <a:cubicBezTo>
                    <a:pt x="37997" y="15406"/>
                    <a:pt x="35136" y="3613"/>
                    <a:pt x="353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5"/>
            <p:cNvSpPr/>
            <p:nvPr/>
          </p:nvSpPr>
          <p:spPr>
            <a:xfrm>
              <a:off x="1981975" y="783500"/>
              <a:ext cx="515575" cy="1420625"/>
            </a:xfrm>
            <a:custGeom>
              <a:rect b="b" l="l" r="r" t="t"/>
              <a:pathLst>
                <a:path extrusionOk="0" h="56825" w="20623">
                  <a:moveTo>
                    <a:pt x="449" y="0"/>
                  </a:moveTo>
                  <a:cubicBezTo>
                    <a:pt x="413" y="0"/>
                    <a:pt x="378" y="6"/>
                    <a:pt x="345" y="17"/>
                  </a:cubicBezTo>
                  <a:cubicBezTo>
                    <a:pt x="0" y="138"/>
                    <a:pt x="1685" y="13677"/>
                    <a:pt x="6840" y="29347"/>
                  </a:cubicBezTo>
                  <a:cubicBezTo>
                    <a:pt x="11913" y="44723"/>
                    <a:pt x="17258" y="56824"/>
                    <a:pt x="18960" y="56824"/>
                  </a:cubicBezTo>
                  <a:cubicBezTo>
                    <a:pt x="18995" y="56824"/>
                    <a:pt x="19028" y="56819"/>
                    <a:pt x="19060" y="56809"/>
                  </a:cubicBezTo>
                  <a:cubicBezTo>
                    <a:pt x="20623" y="56281"/>
                    <a:pt x="17720" y="43149"/>
                    <a:pt x="12564" y="27479"/>
                  </a:cubicBezTo>
                  <a:cubicBezTo>
                    <a:pt x="7496" y="12114"/>
                    <a:pt x="2155" y="0"/>
                    <a:pt x="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5"/>
            <p:cNvSpPr/>
            <p:nvPr/>
          </p:nvSpPr>
          <p:spPr>
            <a:xfrm>
              <a:off x="701700" y="1644000"/>
              <a:ext cx="227350" cy="299925"/>
            </a:xfrm>
            <a:custGeom>
              <a:rect b="b" l="l" r="r" t="t"/>
              <a:pathLst>
                <a:path extrusionOk="0" h="11997" w="9094">
                  <a:moveTo>
                    <a:pt x="7206" y="1"/>
                  </a:moveTo>
                  <a:cubicBezTo>
                    <a:pt x="6881" y="143"/>
                    <a:pt x="6556" y="285"/>
                    <a:pt x="6252" y="427"/>
                  </a:cubicBezTo>
                  <a:cubicBezTo>
                    <a:pt x="6150" y="488"/>
                    <a:pt x="6049" y="529"/>
                    <a:pt x="5947" y="590"/>
                  </a:cubicBezTo>
                  <a:cubicBezTo>
                    <a:pt x="5744" y="691"/>
                    <a:pt x="5541" y="813"/>
                    <a:pt x="5339" y="935"/>
                  </a:cubicBezTo>
                  <a:cubicBezTo>
                    <a:pt x="5237" y="995"/>
                    <a:pt x="5115" y="1077"/>
                    <a:pt x="5014" y="1158"/>
                  </a:cubicBezTo>
                  <a:cubicBezTo>
                    <a:pt x="4831" y="1259"/>
                    <a:pt x="4669" y="1381"/>
                    <a:pt x="4506" y="1503"/>
                  </a:cubicBezTo>
                  <a:cubicBezTo>
                    <a:pt x="4385" y="1584"/>
                    <a:pt x="4283" y="1686"/>
                    <a:pt x="4161" y="1767"/>
                  </a:cubicBezTo>
                  <a:cubicBezTo>
                    <a:pt x="4019" y="1889"/>
                    <a:pt x="3877" y="2010"/>
                    <a:pt x="3735" y="2132"/>
                  </a:cubicBezTo>
                  <a:cubicBezTo>
                    <a:pt x="3613" y="2234"/>
                    <a:pt x="3512" y="2335"/>
                    <a:pt x="3390" y="2437"/>
                  </a:cubicBezTo>
                  <a:cubicBezTo>
                    <a:pt x="3268" y="2558"/>
                    <a:pt x="3146" y="2700"/>
                    <a:pt x="3025" y="2822"/>
                  </a:cubicBezTo>
                  <a:cubicBezTo>
                    <a:pt x="2923" y="2944"/>
                    <a:pt x="2801" y="3046"/>
                    <a:pt x="2700" y="3167"/>
                  </a:cubicBezTo>
                  <a:cubicBezTo>
                    <a:pt x="2598" y="3289"/>
                    <a:pt x="2497" y="3431"/>
                    <a:pt x="2395" y="3553"/>
                  </a:cubicBezTo>
                  <a:cubicBezTo>
                    <a:pt x="2294" y="3695"/>
                    <a:pt x="2192" y="3817"/>
                    <a:pt x="2091" y="3959"/>
                  </a:cubicBezTo>
                  <a:cubicBezTo>
                    <a:pt x="2010" y="4081"/>
                    <a:pt x="1929" y="4203"/>
                    <a:pt x="1847" y="4324"/>
                  </a:cubicBezTo>
                  <a:cubicBezTo>
                    <a:pt x="1746" y="4487"/>
                    <a:pt x="1644" y="4629"/>
                    <a:pt x="1543" y="4791"/>
                  </a:cubicBezTo>
                  <a:cubicBezTo>
                    <a:pt x="1502" y="4852"/>
                    <a:pt x="1462" y="4933"/>
                    <a:pt x="1421" y="4994"/>
                  </a:cubicBezTo>
                  <a:cubicBezTo>
                    <a:pt x="1035" y="5705"/>
                    <a:pt x="731" y="6435"/>
                    <a:pt x="487" y="7207"/>
                  </a:cubicBezTo>
                  <a:cubicBezTo>
                    <a:pt x="467" y="7267"/>
                    <a:pt x="447" y="7308"/>
                    <a:pt x="426" y="7369"/>
                  </a:cubicBezTo>
                  <a:cubicBezTo>
                    <a:pt x="366" y="7613"/>
                    <a:pt x="305" y="7856"/>
                    <a:pt x="264" y="8100"/>
                  </a:cubicBezTo>
                  <a:cubicBezTo>
                    <a:pt x="244" y="8161"/>
                    <a:pt x="224" y="8242"/>
                    <a:pt x="203" y="8323"/>
                  </a:cubicBezTo>
                  <a:cubicBezTo>
                    <a:pt x="163" y="8546"/>
                    <a:pt x="122" y="8790"/>
                    <a:pt x="102" y="9033"/>
                  </a:cubicBezTo>
                  <a:cubicBezTo>
                    <a:pt x="81" y="9115"/>
                    <a:pt x="81" y="9196"/>
                    <a:pt x="61" y="9257"/>
                  </a:cubicBezTo>
                  <a:cubicBezTo>
                    <a:pt x="41" y="9500"/>
                    <a:pt x="21" y="9744"/>
                    <a:pt x="21" y="10008"/>
                  </a:cubicBezTo>
                  <a:cubicBezTo>
                    <a:pt x="21" y="10069"/>
                    <a:pt x="0" y="10150"/>
                    <a:pt x="0" y="10211"/>
                  </a:cubicBezTo>
                  <a:cubicBezTo>
                    <a:pt x="0" y="10474"/>
                    <a:pt x="0" y="10718"/>
                    <a:pt x="21" y="10982"/>
                  </a:cubicBezTo>
                  <a:cubicBezTo>
                    <a:pt x="21" y="11043"/>
                    <a:pt x="21" y="11104"/>
                    <a:pt x="41" y="11165"/>
                  </a:cubicBezTo>
                  <a:cubicBezTo>
                    <a:pt x="41" y="11428"/>
                    <a:pt x="81" y="11713"/>
                    <a:pt x="122" y="11976"/>
                  </a:cubicBezTo>
                  <a:cubicBezTo>
                    <a:pt x="122" y="11976"/>
                    <a:pt x="122" y="11976"/>
                    <a:pt x="122" y="11997"/>
                  </a:cubicBezTo>
                  <a:cubicBezTo>
                    <a:pt x="1502" y="9622"/>
                    <a:pt x="3694" y="7673"/>
                    <a:pt x="6435" y="6618"/>
                  </a:cubicBezTo>
                  <a:lnTo>
                    <a:pt x="9094" y="5745"/>
                  </a:lnTo>
                  <a:lnTo>
                    <a:pt x="7206" y="1"/>
                  </a:lnTo>
                  <a:close/>
                </a:path>
              </a:pathLst>
            </a:custGeom>
            <a:solidFill>
              <a:srgbClr val="FFFFFF">
                <a:alpha val="18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5"/>
            <p:cNvSpPr/>
            <p:nvPr/>
          </p:nvSpPr>
          <p:spPr>
            <a:xfrm>
              <a:off x="881825" y="1569425"/>
              <a:ext cx="273050" cy="218225"/>
            </a:xfrm>
            <a:custGeom>
              <a:rect b="b" l="l" r="r" t="t"/>
              <a:pathLst>
                <a:path extrusionOk="0" h="8729" w="10922">
                  <a:moveTo>
                    <a:pt x="9033" y="0"/>
                  </a:moveTo>
                  <a:lnTo>
                    <a:pt x="1" y="2984"/>
                  </a:lnTo>
                  <a:lnTo>
                    <a:pt x="1889" y="8728"/>
                  </a:lnTo>
                  <a:lnTo>
                    <a:pt x="9318" y="6272"/>
                  </a:lnTo>
                  <a:cubicBezTo>
                    <a:pt x="9845" y="6089"/>
                    <a:pt x="10393" y="5907"/>
                    <a:pt x="10921" y="5724"/>
                  </a:cubicBezTo>
                  <a:lnTo>
                    <a:pt x="9033" y="0"/>
                  </a:lnTo>
                  <a:close/>
                </a:path>
              </a:pathLst>
            </a:custGeom>
            <a:solidFill>
              <a:srgbClr val="FFFFFF">
                <a:alpha val="18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5"/>
            <p:cNvSpPr/>
            <p:nvPr/>
          </p:nvSpPr>
          <p:spPr>
            <a:xfrm>
              <a:off x="1107650" y="783900"/>
              <a:ext cx="915950" cy="928650"/>
            </a:xfrm>
            <a:custGeom>
              <a:rect b="b" l="l" r="r" t="t"/>
              <a:pathLst>
                <a:path extrusionOk="0" h="37146" w="36638">
                  <a:moveTo>
                    <a:pt x="35318" y="1"/>
                  </a:moveTo>
                  <a:lnTo>
                    <a:pt x="35318" y="1"/>
                  </a:lnTo>
                  <a:cubicBezTo>
                    <a:pt x="34506" y="2010"/>
                    <a:pt x="32984" y="4973"/>
                    <a:pt x="30650" y="8343"/>
                  </a:cubicBezTo>
                  <a:cubicBezTo>
                    <a:pt x="30609" y="8383"/>
                    <a:pt x="30589" y="8424"/>
                    <a:pt x="30569" y="8465"/>
                  </a:cubicBezTo>
                  <a:cubicBezTo>
                    <a:pt x="30386" y="8708"/>
                    <a:pt x="30224" y="8952"/>
                    <a:pt x="30041" y="9175"/>
                  </a:cubicBezTo>
                  <a:cubicBezTo>
                    <a:pt x="30000" y="9236"/>
                    <a:pt x="29960" y="9297"/>
                    <a:pt x="29919" y="9358"/>
                  </a:cubicBezTo>
                  <a:cubicBezTo>
                    <a:pt x="29391" y="10088"/>
                    <a:pt x="28843" y="10819"/>
                    <a:pt x="28255" y="11550"/>
                  </a:cubicBezTo>
                  <a:cubicBezTo>
                    <a:pt x="28173" y="11672"/>
                    <a:pt x="28072" y="11773"/>
                    <a:pt x="27991" y="11875"/>
                  </a:cubicBezTo>
                  <a:cubicBezTo>
                    <a:pt x="27828" y="12078"/>
                    <a:pt x="27666" y="12281"/>
                    <a:pt x="27504" y="12484"/>
                  </a:cubicBezTo>
                  <a:cubicBezTo>
                    <a:pt x="27382" y="12626"/>
                    <a:pt x="27280" y="12747"/>
                    <a:pt x="27159" y="12889"/>
                  </a:cubicBezTo>
                  <a:cubicBezTo>
                    <a:pt x="26996" y="13092"/>
                    <a:pt x="26834" y="13275"/>
                    <a:pt x="26671" y="13478"/>
                  </a:cubicBezTo>
                  <a:cubicBezTo>
                    <a:pt x="26529" y="13640"/>
                    <a:pt x="26387" y="13803"/>
                    <a:pt x="26245" y="13965"/>
                  </a:cubicBezTo>
                  <a:cubicBezTo>
                    <a:pt x="26002" y="14229"/>
                    <a:pt x="25738" y="14513"/>
                    <a:pt x="25494" y="14797"/>
                  </a:cubicBezTo>
                  <a:cubicBezTo>
                    <a:pt x="25311" y="15000"/>
                    <a:pt x="25129" y="15203"/>
                    <a:pt x="24926" y="15386"/>
                  </a:cubicBezTo>
                  <a:cubicBezTo>
                    <a:pt x="24784" y="15548"/>
                    <a:pt x="24621" y="15711"/>
                    <a:pt x="24479" y="15873"/>
                  </a:cubicBezTo>
                  <a:cubicBezTo>
                    <a:pt x="24297" y="16056"/>
                    <a:pt x="24114" y="16259"/>
                    <a:pt x="23931" y="16442"/>
                  </a:cubicBezTo>
                  <a:cubicBezTo>
                    <a:pt x="23769" y="16604"/>
                    <a:pt x="23627" y="16746"/>
                    <a:pt x="23464" y="16908"/>
                  </a:cubicBezTo>
                  <a:cubicBezTo>
                    <a:pt x="23261" y="17111"/>
                    <a:pt x="23038" y="17335"/>
                    <a:pt x="22815" y="17538"/>
                  </a:cubicBezTo>
                  <a:cubicBezTo>
                    <a:pt x="22693" y="17680"/>
                    <a:pt x="22551" y="17801"/>
                    <a:pt x="22409" y="17923"/>
                  </a:cubicBezTo>
                  <a:cubicBezTo>
                    <a:pt x="22084" y="18248"/>
                    <a:pt x="21719" y="18573"/>
                    <a:pt x="21374" y="18898"/>
                  </a:cubicBezTo>
                  <a:cubicBezTo>
                    <a:pt x="21252" y="19019"/>
                    <a:pt x="21110" y="19141"/>
                    <a:pt x="20968" y="19263"/>
                  </a:cubicBezTo>
                  <a:cubicBezTo>
                    <a:pt x="20724" y="19486"/>
                    <a:pt x="20481" y="19709"/>
                    <a:pt x="20217" y="19933"/>
                  </a:cubicBezTo>
                  <a:cubicBezTo>
                    <a:pt x="20054" y="20055"/>
                    <a:pt x="19912" y="20197"/>
                    <a:pt x="19750" y="20318"/>
                  </a:cubicBezTo>
                  <a:cubicBezTo>
                    <a:pt x="19486" y="20542"/>
                    <a:pt x="19222" y="20765"/>
                    <a:pt x="18958" y="20988"/>
                  </a:cubicBezTo>
                  <a:cubicBezTo>
                    <a:pt x="18816" y="21110"/>
                    <a:pt x="18674" y="21211"/>
                    <a:pt x="18532" y="21333"/>
                  </a:cubicBezTo>
                  <a:cubicBezTo>
                    <a:pt x="18126" y="21658"/>
                    <a:pt x="17720" y="21983"/>
                    <a:pt x="17294" y="22308"/>
                  </a:cubicBezTo>
                  <a:cubicBezTo>
                    <a:pt x="17213" y="22348"/>
                    <a:pt x="17152" y="22409"/>
                    <a:pt x="17071" y="22470"/>
                  </a:cubicBezTo>
                  <a:cubicBezTo>
                    <a:pt x="16705" y="22734"/>
                    <a:pt x="16340" y="22998"/>
                    <a:pt x="15975" y="23262"/>
                  </a:cubicBezTo>
                  <a:cubicBezTo>
                    <a:pt x="15832" y="23383"/>
                    <a:pt x="15670" y="23485"/>
                    <a:pt x="15528" y="23586"/>
                  </a:cubicBezTo>
                  <a:cubicBezTo>
                    <a:pt x="15203" y="23810"/>
                    <a:pt x="14899" y="24033"/>
                    <a:pt x="14574" y="24256"/>
                  </a:cubicBezTo>
                  <a:cubicBezTo>
                    <a:pt x="14412" y="24358"/>
                    <a:pt x="14270" y="24459"/>
                    <a:pt x="14107" y="24561"/>
                  </a:cubicBezTo>
                  <a:cubicBezTo>
                    <a:pt x="13722" y="24824"/>
                    <a:pt x="13316" y="25088"/>
                    <a:pt x="12910" y="25332"/>
                  </a:cubicBezTo>
                  <a:cubicBezTo>
                    <a:pt x="12828" y="25393"/>
                    <a:pt x="12768" y="25433"/>
                    <a:pt x="12686" y="25494"/>
                  </a:cubicBezTo>
                  <a:cubicBezTo>
                    <a:pt x="12199" y="25778"/>
                    <a:pt x="11712" y="26083"/>
                    <a:pt x="11205" y="26367"/>
                  </a:cubicBezTo>
                  <a:cubicBezTo>
                    <a:pt x="11063" y="26448"/>
                    <a:pt x="10920" y="26529"/>
                    <a:pt x="10778" y="26611"/>
                  </a:cubicBezTo>
                  <a:cubicBezTo>
                    <a:pt x="10413" y="26834"/>
                    <a:pt x="10027" y="27037"/>
                    <a:pt x="9662" y="27240"/>
                  </a:cubicBezTo>
                  <a:cubicBezTo>
                    <a:pt x="9479" y="27341"/>
                    <a:pt x="9317" y="27423"/>
                    <a:pt x="9134" y="27524"/>
                  </a:cubicBezTo>
                  <a:cubicBezTo>
                    <a:pt x="8749" y="27727"/>
                    <a:pt x="8363" y="27930"/>
                    <a:pt x="7957" y="28133"/>
                  </a:cubicBezTo>
                  <a:cubicBezTo>
                    <a:pt x="7815" y="28194"/>
                    <a:pt x="7673" y="28275"/>
                    <a:pt x="7531" y="28356"/>
                  </a:cubicBezTo>
                  <a:cubicBezTo>
                    <a:pt x="6983" y="28600"/>
                    <a:pt x="6455" y="28864"/>
                    <a:pt x="5887" y="29128"/>
                  </a:cubicBezTo>
                  <a:cubicBezTo>
                    <a:pt x="5785" y="29168"/>
                    <a:pt x="5663" y="29229"/>
                    <a:pt x="5542" y="29270"/>
                  </a:cubicBezTo>
                  <a:cubicBezTo>
                    <a:pt x="5095" y="29473"/>
                    <a:pt x="4648" y="29676"/>
                    <a:pt x="4182" y="29858"/>
                  </a:cubicBezTo>
                  <a:cubicBezTo>
                    <a:pt x="3999" y="29939"/>
                    <a:pt x="3816" y="30021"/>
                    <a:pt x="3613" y="30082"/>
                  </a:cubicBezTo>
                  <a:cubicBezTo>
                    <a:pt x="3207" y="30264"/>
                    <a:pt x="2781" y="30427"/>
                    <a:pt x="2375" y="30589"/>
                  </a:cubicBezTo>
                  <a:cubicBezTo>
                    <a:pt x="2192" y="30650"/>
                    <a:pt x="2010" y="30711"/>
                    <a:pt x="1827" y="30792"/>
                  </a:cubicBezTo>
                  <a:cubicBezTo>
                    <a:pt x="1218" y="30995"/>
                    <a:pt x="630" y="31218"/>
                    <a:pt x="0" y="31421"/>
                  </a:cubicBezTo>
                  <a:lnTo>
                    <a:pt x="1888" y="37145"/>
                  </a:lnTo>
                  <a:cubicBezTo>
                    <a:pt x="19608" y="30792"/>
                    <a:pt x="30609" y="18228"/>
                    <a:pt x="36110" y="9419"/>
                  </a:cubicBezTo>
                  <a:cubicBezTo>
                    <a:pt x="36292" y="9114"/>
                    <a:pt x="36455" y="8830"/>
                    <a:pt x="36638" y="8566"/>
                  </a:cubicBezTo>
                  <a:cubicBezTo>
                    <a:pt x="35724" y="4547"/>
                    <a:pt x="35237" y="1523"/>
                    <a:pt x="35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5"/>
            <p:cNvSpPr/>
            <p:nvPr/>
          </p:nvSpPr>
          <p:spPr>
            <a:xfrm>
              <a:off x="2385900" y="1460825"/>
              <a:ext cx="1025" cy="3075"/>
            </a:xfrm>
            <a:custGeom>
              <a:rect b="b" l="l" r="r" t="t"/>
              <a:pathLst>
                <a:path extrusionOk="0" h="123" w="41">
                  <a:moveTo>
                    <a:pt x="0" y="0"/>
                  </a:moveTo>
                  <a:cubicBezTo>
                    <a:pt x="0" y="41"/>
                    <a:pt x="20" y="82"/>
                    <a:pt x="41" y="122"/>
                  </a:cubicBezTo>
                  <a:cubicBezTo>
                    <a:pt x="41" y="82"/>
                    <a:pt x="20" y="41"/>
                    <a:pt x="0" y="0"/>
                  </a:cubicBezTo>
                  <a:close/>
                </a:path>
              </a:pathLst>
            </a:custGeom>
            <a:solidFill>
              <a:srgbClr val="0050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5"/>
            <p:cNvSpPr/>
            <p:nvPr/>
          </p:nvSpPr>
          <p:spPr>
            <a:xfrm>
              <a:off x="2110350" y="1320350"/>
              <a:ext cx="322250" cy="451550"/>
            </a:xfrm>
            <a:custGeom>
              <a:rect b="b" l="l" r="r" t="t"/>
              <a:pathLst>
                <a:path extrusionOk="0" h="18062" w="12890">
                  <a:moveTo>
                    <a:pt x="2434" y="0"/>
                  </a:moveTo>
                  <a:cubicBezTo>
                    <a:pt x="1628" y="0"/>
                    <a:pt x="811" y="105"/>
                    <a:pt x="0" y="322"/>
                  </a:cubicBezTo>
                  <a:lnTo>
                    <a:pt x="5826" y="18062"/>
                  </a:lnTo>
                  <a:cubicBezTo>
                    <a:pt x="10433" y="16255"/>
                    <a:pt x="12889" y="11161"/>
                    <a:pt x="11327" y="6411"/>
                  </a:cubicBezTo>
                  <a:cubicBezTo>
                    <a:pt x="10029" y="2485"/>
                    <a:pt x="6368" y="0"/>
                    <a:pt x="2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5"/>
            <p:cNvSpPr/>
            <p:nvPr/>
          </p:nvSpPr>
          <p:spPr>
            <a:xfrm>
              <a:off x="756500" y="2022550"/>
              <a:ext cx="298900" cy="158875"/>
            </a:xfrm>
            <a:custGeom>
              <a:rect b="b" l="l" r="r" t="t"/>
              <a:pathLst>
                <a:path extrusionOk="0" h="6355" w="11956">
                  <a:moveTo>
                    <a:pt x="9987" y="1"/>
                  </a:moveTo>
                  <a:lnTo>
                    <a:pt x="5521" y="1462"/>
                  </a:lnTo>
                  <a:cubicBezTo>
                    <a:pt x="4278" y="1817"/>
                    <a:pt x="3017" y="1980"/>
                    <a:pt x="1780" y="1980"/>
                  </a:cubicBezTo>
                  <a:cubicBezTo>
                    <a:pt x="1180" y="1980"/>
                    <a:pt x="585" y="1941"/>
                    <a:pt x="0" y="1868"/>
                  </a:cubicBezTo>
                  <a:lnTo>
                    <a:pt x="0" y="1868"/>
                  </a:lnTo>
                  <a:cubicBezTo>
                    <a:pt x="82" y="1990"/>
                    <a:pt x="163" y="2092"/>
                    <a:pt x="264" y="2213"/>
                  </a:cubicBezTo>
                  <a:cubicBezTo>
                    <a:pt x="345" y="2335"/>
                    <a:pt x="447" y="2437"/>
                    <a:pt x="548" y="2558"/>
                  </a:cubicBezTo>
                  <a:cubicBezTo>
                    <a:pt x="731" y="2761"/>
                    <a:pt x="914" y="2964"/>
                    <a:pt x="1117" y="3167"/>
                  </a:cubicBezTo>
                  <a:cubicBezTo>
                    <a:pt x="1218" y="3249"/>
                    <a:pt x="1320" y="3350"/>
                    <a:pt x="1421" y="3452"/>
                  </a:cubicBezTo>
                  <a:cubicBezTo>
                    <a:pt x="1563" y="3573"/>
                    <a:pt x="1685" y="3675"/>
                    <a:pt x="1827" y="3797"/>
                  </a:cubicBezTo>
                  <a:cubicBezTo>
                    <a:pt x="1929" y="3878"/>
                    <a:pt x="2050" y="3979"/>
                    <a:pt x="2172" y="4060"/>
                  </a:cubicBezTo>
                  <a:cubicBezTo>
                    <a:pt x="2314" y="4162"/>
                    <a:pt x="2456" y="4263"/>
                    <a:pt x="2598" y="4365"/>
                  </a:cubicBezTo>
                  <a:cubicBezTo>
                    <a:pt x="2700" y="4446"/>
                    <a:pt x="2822" y="4527"/>
                    <a:pt x="2923" y="4608"/>
                  </a:cubicBezTo>
                  <a:cubicBezTo>
                    <a:pt x="3126" y="4730"/>
                    <a:pt x="3329" y="4832"/>
                    <a:pt x="3512" y="4954"/>
                  </a:cubicBezTo>
                  <a:cubicBezTo>
                    <a:pt x="3593" y="4994"/>
                    <a:pt x="3654" y="5035"/>
                    <a:pt x="3735" y="5075"/>
                  </a:cubicBezTo>
                  <a:cubicBezTo>
                    <a:pt x="4019" y="5217"/>
                    <a:pt x="4283" y="5339"/>
                    <a:pt x="4567" y="5461"/>
                  </a:cubicBezTo>
                  <a:cubicBezTo>
                    <a:pt x="4669" y="5502"/>
                    <a:pt x="4750" y="5542"/>
                    <a:pt x="4852" y="5562"/>
                  </a:cubicBezTo>
                  <a:cubicBezTo>
                    <a:pt x="5054" y="5644"/>
                    <a:pt x="5278" y="5725"/>
                    <a:pt x="5481" y="5806"/>
                  </a:cubicBezTo>
                  <a:cubicBezTo>
                    <a:pt x="5582" y="5826"/>
                    <a:pt x="5684" y="5867"/>
                    <a:pt x="5785" y="5887"/>
                  </a:cubicBezTo>
                  <a:cubicBezTo>
                    <a:pt x="6008" y="5968"/>
                    <a:pt x="6232" y="6009"/>
                    <a:pt x="6455" y="6070"/>
                  </a:cubicBezTo>
                  <a:cubicBezTo>
                    <a:pt x="6557" y="6090"/>
                    <a:pt x="6638" y="6110"/>
                    <a:pt x="6719" y="6131"/>
                  </a:cubicBezTo>
                  <a:cubicBezTo>
                    <a:pt x="7348" y="6253"/>
                    <a:pt x="7998" y="6334"/>
                    <a:pt x="8667" y="6354"/>
                  </a:cubicBezTo>
                  <a:lnTo>
                    <a:pt x="8891" y="6354"/>
                  </a:lnTo>
                  <a:cubicBezTo>
                    <a:pt x="9155" y="6354"/>
                    <a:pt x="9398" y="6334"/>
                    <a:pt x="9662" y="6313"/>
                  </a:cubicBezTo>
                  <a:cubicBezTo>
                    <a:pt x="9764" y="6313"/>
                    <a:pt x="9845" y="6313"/>
                    <a:pt x="9946" y="6293"/>
                  </a:cubicBezTo>
                  <a:cubicBezTo>
                    <a:pt x="10190" y="6273"/>
                    <a:pt x="10454" y="6253"/>
                    <a:pt x="10697" y="6212"/>
                  </a:cubicBezTo>
                  <a:cubicBezTo>
                    <a:pt x="10778" y="6192"/>
                    <a:pt x="10860" y="6171"/>
                    <a:pt x="10961" y="6171"/>
                  </a:cubicBezTo>
                  <a:cubicBezTo>
                    <a:pt x="11286" y="6110"/>
                    <a:pt x="11611" y="6029"/>
                    <a:pt x="11956" y="5928"/>
                  </a:cubicBezTo>
                  <a:lnTo>
                    <a:pt x="9987" y="1"/>
                  </a:lnTo>
                  <a:close/>
                </a:path>
              </a:pathLst>
            </a:custGeom>
            <a:solidFill>
              <a:schemeClr val="accent2">
                <a:alpha val="45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5"/>
            <p:cNvSpPr/>
            <p:nvPr/>
          </p:nvSpPr>
          <p:spPr>
            <a:xfrm>
              <a:off x="1006150" y="1948975"/>
              <a:ext cx="275075" cy="221775"/>
            </a:xfrm>
            <a:custGeom>
              <a:rect b="b" l="l" r="r" t="t"/>
              <a:pathLst>
                <a:path extrusionOk="0" h="8871" w="11003">
                  <a:moveTo>
                    <a:pt x="9074" y="1"/>
                  </a:moveTo>
                  <a:cubicBezTo>
                    <a:pt x="8323" y="224"/>
                    <a:pt x="7592" y="447"/>
                    <a:pt x="6841" y="691"/>
                  </a:cubicBezTo>
                  <a:lnTo>
                    <a:pt x="1" y="2944"/>
                  </a:lnTo>
                  <a:lnTo>
                    <a:pt x="1970" y="8871"/>
                  </a:lnTo>
                  <a:lnTo>
                    <a:pt x="11002" y="5907"/>
                  </a:lnTo>
                  <a:lnTo>
                    <a:pt x="9074" y="1"/>
                  </a:lnTo>
                  <a:close/>
                </a:path>
              </a:pathLst>
            </a:custGeom>
            <a:solidFill>
              <a:schemeClr val="accent2">
                <a:alpha val="45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5"/>
            <p:cNvSpPr/>
            <p:nvPr/>
          </p:nvSpPr>
          <p:spPr>
            <a:xfrm>
              <a:off x="1232975" y="1874550"/>
              <a:ext cx="1225500" cy="329200"/>
            </a:xfrm>
            <a:custGeom>
              <a:rect b="b" l="l" r="r" t="t"/>
              <a:pathLst>
                <a:path extrusionOk="0" h="13168" w="49020">
                  <a:moveTo>
                    <a:pt x="20796" y="0"/>
                  </a:moveTo>
                  <a:cubicBezTo>
                    <a:pt x="14290" y="0"/>
                    <a:pt x="7270" y="841"/>
                    <a:pt x="1" y="2978"/>
                  </a:cubicBezTo>
                  <a:lnTo>
                    <a:pt x="1949" y="8884"/>
                  </a:lnTo>
                  <a:lnTo>
                    <a:pt x="1970" y="8884"/>
                  </a:lnTo>
                  <a:cubicBezTo>
                    <a:pt x="2579" y="8681"/>
                    <a:pt x="3167" y="8499"/>
                    <a:pt x="3776" y="8316"/>
                  </a:cubicBezTo>
                  <a:cubicBezTo>
                    <a:pt x="3959" y="8255"/>
                    <a:pt x="4162" y="8215"/>
                    <a:pt x="4365" y="8154"/>
                  </a:cubicBezTo>
                  <a:cubicBezTo>
                    <a:pt x="4771" y="8032"/>
                    <a:pt x="5197" y="7930"/>
                    <a:pt x="5603" y="7809"/>
                  </a:cubicBezTo>
                  <a:cubicBezTo>
                    <a:pt x="5826" y="7748"/>
                    <a:pt x="6050" y="7707"/>
                    <a:pt x="6253" y="7646"/>
                  </a:cubicBezTo>
                  <a:cubicBezTo>
                    <a:pt x="6699" y="7545"/>
                    <a:pt x="7146" y="7443"/>
                    <a:pt x="7572" y="7342"/>
                  </a:cubicBezTo>
                  <a:cubicBezTo>
                    <a:pt x="7734" y="7301"/>
                    <a:pt x="7897" y="7261"/>
                    <a:pt x="8059" y="7240"/>
                  </a:cubicBezTo>
                  <a:cubicBezTo>
                    <a:pt x="8648" y="7118"/>
                    <a:pt x="9216" y="6997"/>
                    <a:pt x="9784" y="6895"/>
                  </a:cubicBezTo>
                  <a:cubicBezTo>
                    <a:pt x="9987" y="6855"/>
                    <a:pt x="10190" y="6814"/>
                    <a:pt x="10393" y="6794"/>
                  </a:cubicBezTo>
                  <a:cubicBezTo>
                    <a:pt x="10779" y="6713"/>
                    <a:pt x="11165" y="6652"/>
                    <a:pt x="11530" y="6611"/>
                  </a:cubicBezTo>
                  <a:cubicBezTo>
                    <a:pt x="11773" y="6570"/>
                    <a:pt x="12017" y="6530"/>
                    <a:pt x="12261" y="6489"/>
                  </a:cubicBezTo>
                  <a:cubicBezTo>
                    <a:pt x="12606" y="6449"/>
                    <a:pt x="12971" y="6408"/>
                    <a:pt x="13316" y="6367"/>
                  </a:cubicBezTo>
                  <a:cubicBezTo>
                    <a:pt x="13539" y="6327"/>
                    <a:pt x="13783" y="6307"/>
                    <a:pt x="14006" y="6286"/>
                  </a:cubicBezTo>
                  <a:cubicBezTo>
                    <a:pt x="14514" y="6225"/>
                    <a:pt x="15041" y="6185"/>
                    <a:pt x="15549" y="6144"/>
                  </a:cubicBezTo>
                  <a:cubicBezTo>
                    <a:pt x="15772" y="6124"/>
                    <a:pt x="16016" y="6104"/>
                    <a:pt x="16259" y="6083"/>
                  </a:cubicBezTo>
                  <a:cubicBezTo>
                    <a:pt x="16604" y="6063"/>
                    <a:pt x="16929" y="6043"/>
                    <a:pt x="17254" y="6022"/>
                  </a:cubicBezTo>
                  <a:cubicBezTo>
                    <a:pt x="17538" y="6002"/>
                    <a:pt x="17802" y="6002"/>
                    <a:pt x="18066" y="5982"/>
                  </a:cubicBezTo>
                  <a:cubicBezTo>
                    <a:pt x="18350" y="5982"/>
                    <a:pt x="18614" y="5962"/>
                    <a:pt x="18898" y="5962"/>
                  </a:cubicBezTo>
                  <a:cubicBezTo>
                    <a:pt x="19182" y="5962"/>
                    <a:pt x="19446" y="5941"/>
                    <a:pt x="19730" y="5941"/>
                  </a:cubicBezTo>
                  <a:lnTo>
                    <a:pt x="20522" y="5941"/>
                  </a:lnTo>
                  <a:cubicBezTo>
                    <a:pt x="21049" y="5941"/>
                    <a:pt x="21557" y="5962"/>
                    <a:pt x="22085" y="5962"/>
                  </a:cubicBezTo>
                  <a:cubicBezTo>
                    <a:pt x="22288" y="5982"/>
                    <a:pt x="22491" y="5982"/>
                    <a:pt x="22714" y="5982"/>
                  </a:cubicBezTo>
                  <a:cubicBezTo>
                    <a:pt x="23018" y="6002"/>
                    <a:pt x="23343" y="6022"/>
                    <a:pt x="23648" y="6022"/>
                  </a:cubicBezTo>
                  <a:cubicBezTo>
                    <a:pt x="23851" y="6043"/>
                    <a:pt x="24033" y="6043"/>
                    <a:pt x="24216" y="6063"/>
                  </a:cubicBezTo>
                  <a:cubicBezTo>
                    <a:pt x="24541" y="6083"/>
                    <a:pt x="24865" y="6104"/>
                    <a:pt x="25190" y="6124"/>
                  </a:cubicBezTo>
                  <a:cubicBezTo>
                    <a:pt x="25332" y="6144"/>
                    <a:pt x="25495" y="6164"/>
                    <a:pt x="25637" y="6164"/>
                  </a:cubicBezTo>
                  <a:cubicBezTo>
                    <a:pt x="26814" y="6266"/>
                    <a:pt x="27951" y="6408"/>
                    <a:pt x="29047" y="6550"/>
                  </a:cubicBezTo>
                  <a:cubicBezTo>
                    <a:pt x="29108" y="6570"/>
                    <a:pt x="29169" y="6570"/>
                    <a:pt x="29209" y="6591"/>
                  </a:cubicBezTo>
                  <a:cubicBezTo>
                    <a:pt x="29595" y="6631"/>
                    <a:pt x="29980" y="6692"/>
                    <a:pt x="30346" y="6753"/>
                  </a:cubicBezTo>
                  <a:cubicBezTo>
                    <a:pt x="30386" y="6753"/>
                    <a:pt x="30447" y="6773"/>
                    <a:pt x="30488" y="6773"/>
                  </a:cubicBezTo>
                  <a:cubicBezTo>
                    <a:pt x="39155" y="8215"/>
                    <a:pt x="45813" y="11198"/>
                    <a:pt x="49020" y="13167"/>
                  </a:cubicBezTo>
                  <a:cubicBezTo>
                    <a:pt x="47883" y="11787"/>
                    <a:pt x="46158" y="8357"/>
                    <a:pt x="44168" y="3627"/>
                  </a:cubicBezTo>
                  <a:cubicBezTo>
                    <a:pt x="37828" y="1612"/>
                    <a:pt x="29804" y="0"/>
                    <a:pt x="20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5"/>
            <p:cNvSpPr/>
            <p:nvPr/>
          </p:nvSpPr>
          <p:spPr>
            <a:xfrm>
              <a:off x="1911425" y="783900"/>
              <a:ext cx="547050" cy="1419850"/>
            </a:xfrm>
            <a:custGeom>
              <a:rect b="b" l="l" r="r" t="t"/>
              <a:pathLst>
                <a:path extrusionOk="0" h="56794" w="21882">
                  <a:moveTo>
                    <a:pt x="3167" y="1"/>
                  </a:moveTo>
                  <a:lnTo>
                    <a:pt x="3167" y="1"/>
                  </a:lnTo>
                  <a:cubicBezTo>
                    <a:pt x="2558" y="1543"/>
                    <a:pt x="1503" y="3634"/>
                    <a:pt x="1" y="6049"/>
                  </a:cubicBezTo>
                  <a:cubicBezTo>
                    <a:pt x="853" y="14676"/>
                    <a:pt x="2660" y="23140"/>
                    <a:pt x="5400" y="31320"/>
                  </a:cubicBezTo>
                  <a:cubicBezTo>
                    <a:pt x="8018" y="39134"/>
                    <a:pt x="11469" y="46685"/>
                    <a:pt x="15731" y="53809"/>
                  </a:cubicBezTo>
                  <a:cubicBezTo>
                    <a:pt x="18370" y="54845"/>
                    <a:pt x="20461" y="55920"/>
                    <a:pt x="21882" y="56793"/>
                  </a:cubicBezTo>
                  <a:cubicBezTo>
                    <a:pt x="19568" y="53992"/>
                    <a:pt x="14879" y="42788"/>
                    <a:pt x="10373" y="29107"/>
                  </a:cubicBezTo>
                  <a:cubicBezTo>
                    <a:pt x="5846" y="15406"/>
                    <a:pt x="2985" y="3613"/>
                    <a:pt x="3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5"/>
            <p:cNvSpPr/>
            <p:nvPr/>
          </p:nvSpPr>
          <p:spPr>
            <a:xfrm>
              <a:off x="1911425" y="783900"/>
              <a:ext cx="112175" cy="342550"/>
            </a:xfrm>
            <a:custGeom>
              <a:rect b="b" l="l" r="r" t="t"/>
              <a:pathLst>
                <a:path extrusionOk="0" h="13702" w="4487">
                  <a:moveTo>
                    <a:pt x="3167" y="1"/>
                  </a:moveTo>
                  <a:cubicBezTo>
                    <a:pt x="2558" y="1543"/>
                    <a:pt x="1503" y="3634"/>
                    <a:pt x="1" y="6049"/>
                  </a:cubicBezTo>
                  <a:cubicBezTo>
                    <a:pt x="265" y="8607"/>
                    <a:pt x="610" y="11164"/>
                    <a:pt x="1036" y="13701"/>
                  </a:cubicBezTo>
                  <a:cubicBezTo>
                    <a:pt x="2132" y="12220"/>
                    <a:pt x="3106" y="10758"/>
                    <a:pt x="3959" y="9419"/>
                  </a:cubicBezTo>
                  <a:cubicBezTo>
                    <a:pt x="4141" y="9114"/>
                    <a:pt x="4304" y="8830"/>
                    <a:pt x="4487" y="8566"/>
                  </a:cubicBezTo>
                  <a:cubicBezTo>
                    <a:pt x="3573" y="4547"/>
                    <a:pt x="3086" y="1523"/>
                    <a:pt x="3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5"/>
            <p:cNvSpPr/>
            <p:nvPr/>
          </p:nvSpPr>
          <p:spPr>
            <a:xfrm>
              <a:off x="2194075" y="1925650"/>
              <a:ext cx="264400" cy="278100"/>
            </a:xfrm>
            <a:custGeom>
              <a:rect b="b" l="l" r="r" t="t"/>
              <a:pathLst>
                <a:path extrusionOk="0" h="11124" w="10576">
                  <a:moveTo>
                    <a:pt x="1" y="0"/>
                  </a:moveTo>
                  <a:lnTo>
                    <a:pt x="1" y="0"/>
                  </a:lnTo>
                  <a:cubicBezTo>
                    <a:pt x="1361" y="2761"/>
                    <a:pt x="2842" y="5480"/>
                    <a:pt x="4425" y="8139"/>
                  </a:cubicBezTo>
                  <a:cubicBezTo>
                    <a:pt x="7064" y="9175"/>
                    <a:pt x="9155" y="10250"/>
                    <a:pt x="10576" y="11123"/>
                  </a:cubicBezTo>
                  <a:cubicBezTo>
                    <a:pt x="9439" y="9743"/>
                    <a:pt x="7714" y="6313"/>
                    <a:pt x="5745" y="1583"/>
                  </a:cubicBezTo>
                  <a:cubicBezTo>
                    <a:pt x="3959" y="1015"/>
                    <a:pt x="2030" y="467"/>
                    <a:pt x="1" y="0"/>
                  </a:cubicBezTo>
                  <a:close/>
                </a:path>
              </a:pathLst>
            </a:custGeom>
            <a:solidFill>
              <a:schemeClr val="accent2">
                <a:alpha val="45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5"/>
            <p:cNvSpPr/>
            <p:nvPr/>
          </p:nvSpPr>
          <p:spPr>
            <a:xfrm>
              <a:off x="2233150" y="1393550"/>
              <a:ext cx="155300" cy="210675"/>
            </a:xfrm>
            <a:custGeom>
              <a:rect b="b" l="l" r="r" t="t"/>
              <a:pathLst>
                <a:path extrusionOk="0" h="8427" w="6212">
                  <a:moveTo>
                    <a:pt x="2205" y="1"/>
                  </a:moveTo>
                  <a:cubicBezTo>
                    <a:pt x="2048" y="1"/>
                    <a:pt x="1895" y="24"/>
                    <a:pt x="1746" y="73"/>
                  </a:cubicBezTo>
                  <a:cubicBezTo>
                    <a:pt x="447" y="499"/>
                    <a:pt x="0" y="2691"/>
                    <a:pt x="751" y="4985"/>
                  </a:cubicBezTo>
                  <a:cubicBezTo>
                    <a:pt x="1417" y="7001"/>
                    <a:pt x="2801" y="8426"/>
                    <a:pt x="4012" y="8426"/>
                  </a:cubicBezTo>
                  <a:cubicBezTo>
                    <a:pt x="4167" y="8426"/>
                    <a:pt x="4319" y="8403"/>
                    <a:pt x="4466" y="8355"/>
                  </a:cubicBezTo>
                  <a:cubicBezTo>
                    <a:pt x="5765" y="7908"/>
                    <a:pt x="6212" y="5716"/>
                    <a:pt x="5461" y="3422"/>
                  </a:cubicBezTo>
                  <a:cubicBezTo>
                    <a:pt x="4795" y="1409"/>
                    <a:pt x="3414" y="1"/>
                    <a:pt x="2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65"/>
          <p:cNvGrpSpPr/>
          <p:nvPr/>
        </p:nvGrpSpPr>
        <p:grpSpPr>
          <a:xfrm>
            <a:off x="636975" y="4608492"/>
            <a:ext cx="3397850" cy="187275"/>
            <a:chOff x="-3237675" y="-1132050"/>
            <a:chExt cx="3397850" cy="187275"/>
          </a:xfrm>
        </p:grpSpPr>
        <p:sp>
          <p:nvSpPr>
            <p:cNvPr id="1286" name="Google Shape;1286;p65"/>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5"/>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5"/>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5"/>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5"/>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5"/>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5"/>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5"/>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5"/>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98" name="Shape 1298"/>
        <p:cNvGrpSpPr/>
        <p:nvPr/>
      </p:nvGrpSpPr>
      <p:grpSpPr>
        <a:xfrm>
          <a:off x="0" y="0"/>
          <a:ext cx="0" cy="0"/>
          <a:chOff x="0" y="0"/>
          <a:chExt cx="0" cy="0"/>
        </a:xfrm>
      </p:grpSpPr>
      <p:sp>
        <p:nvSpPr>
          <p:cNvPr id="1299" name="Google Shape;1299;p66"/>
          <p:cNvSpPr/>
          <p:nvPr/>
        </p:nvSpPr>
        <p:spPr>
          <a:xfrm>
            <a:off x="3320050" y="2795750"/>
            <a:ext cx="2514600" cy="180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6"/>
          <p:cNvSpPr/>
          <p:nvPr/>
        </p:nvSpPr>
        <p:spPr>
          <a:xfrm>
            <a:off x="6019475" y="2795750"/>
            <a:ext cx="2514600" cy="180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6"/>
          <p:cNvSpPr/>
          <p:nvPr/>
        </p:nvSpPr>
        <p:spPr>
          <a:xfrm>
            <a:off x="620625" y="2795750"/>
            <a:ext cx="2514600" cy="180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303" name="Google Shape;1303;p66"/>
          <p:cNvSpPr txBox="1"/>
          <p:nvPr>
            <p:ph idx="2" type="title"/>
          </p:nvPr>
        </p:nvSpPr>
        <p:spPr>
          <a:xfrm>
            <a:off x="731342" y="3034959"/>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1304" name="Google Shape;1304;p66"/>
          <p:cNvSpPr txBox="1"/>
          <p:nvPr>
            <p:ph idx="1" type="subTitle"/>
          </p:nvPr>
        </p:nvSpPr>
        <p:spPr>
          <a:xfrm>
            <a:off x="731342" y="3545284"/>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305" name="Google Shape;1305;p66"/>
          <p:cNvSpPr txBox="1"/>
          <p:nvPr>
            <p:ph idx="3" type="title"/>
          </p:nvPr>
        </p:nvSpPr>
        <p:spPr>
          <a:xfrm>
            <a:off x="3430611" y="3034959"/>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1306" name="Google Shape;1306;p66"/>
          <p:cNvSpPr txBox="1"/>
          <p:nvPr>
            <p:ph idx="4" type="subTitle"/>
          </p:nvPr>
        </p:nvSpPr>
        <p:spPr>
          <a:xfrm>
            <a:off x="3430611" y="3545284"/>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307" name="Google Shape;1307;p66"/>
          <p:cNvSpPr txBox="1"/>
          <p:nvPr>
            <p:ph idx="5" type="title"/>
          </p:nvPr>
        </p:nvSpPr>
        <p:spPr>
          <a:xfrm>
            <a:off x="6129887" y="3034959"/>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1308" name="Google Shape;1308;p66"/>
          <p:cNvSpPr txBox="1"/>
          <p:nvPr>
            <p:ph idx="6" type="subTitle"/>
          </p:nvPr>
        </p:nvSpPr>
        <p:spPr>
          <a:xfrm>
            <a:off x="6129887" y="3545284"/>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grpSp>
        <p:nvGrpSpPr>
          <p:cNvPr id="1309" name="Google Shape;1309;p66"/>
          <p:cNvGrpSpPr/>
          <p:nvPr/>
        </p:nvGrpSpPr>
        <p:grpSpPr>
          <a:xfrm>
            <a:off x="4303263" y="4209653"/>
            <a:ext cx="537556" cy="136576"/>
            <a:chOff x="2641350" y="846250"/>
            <a:chExt cx="413600" cy="105075"/>
          </a:xfrm>
        </p:grpSpPr>
        <p:sp>
          <p:nvSpPr>
            <p:cNvPr id="1310" name="Google Shape;1310;p66"/>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6"/>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6"/>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6"/>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6"/>
          <p:cNvGrpSpPr/>
          <p:nvPr/>
        </p:nvGrpSpPr>
        <p:grpSpPr>
          <a:xfrm>
            <a:off x="1615314" y="4209653"/>
            <a:ext cx="537556" cy="136576"/>
            <a:chOff x="2641350" y="846250"/>
            <a:chExt cx="413600" cy="105075"/>
          </a:xfrm>
        </p:grpSpPr>
        <p:sp>
          <p:nvSpPr>
            <p:cNvPr id="1315" name="Google Shape;1315;p66"/>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6"/>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6"/>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6"/>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66"/>
          <p:cNvGrpSpPr/>
          <p:nvPr/>
        </p:nvGrpSpPr>
        <p:grpSpPr>
          <a:xfrm>
            <a:off x="7013859" y="4209653"/>
            <a:ext cx="537556" cy="136576"/>
            <a:chOff x="2641350" y="846250"/>
            <a:chExt cx="413600" cy="105075"/>
          </a:xfrm>
        </p:grpSpPr>
        <p:sp>
          <p:nvSpPr>
            <p:cNvPr id="1320" name="Google Shape;1320;p66"/>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6"/>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6"/>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6"/>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66"/>
          <p:cNvGrpSpPr/>
          <p:nvPr/>
        </p:nvGrpSpPr>
        <p:grpSpPr>
          <a:xfrm>
            <a:off x="7534921" y="4411084"/>
            <a:ext cx="913425" cy="370975"/>
            <a:chOff x="6514150" y="4420266"/>
            <a:chExt cx="913425" cy="370975"/>
          </a:xfrm>
        </p:grpSpPr>
        <p:sp>
          <p:nvSpPr>
            <p:cNvPr id="1325" name="Google Shape;1325;p66"/>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6"/>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27" name="Google Shape;1327;p66"/>
          <p:cNvPicPr preferRelativeResize="0"/>
          <p:nvPr/>
        </p:nvPicPr>
        <p:blipFill rotWithShape="1">
          <a:blip r:embed="rId3">
            <a:alphaModFix/>
          </a:blip>
          <a:srcRect b="44859" l="7390" r="42811" t="4216"/>
          <a:stretch/>
        </p:blipFill>
        <p:spPr>
          <a:xfrm>
            <a:off x="618125" y="1164450"/>
            <a:ext cx="2517873" cy="1716023"/>
          </a:xfrm>
          <a:prstGeom prst="rect">
            <a:avLst/>
          </a:prstGeom>
          <a:noFill/>
          <a:ln>
            <a:noFill/>
          </a:ln>
        </p:spPr>
      </p:pic>
      <p:pic>
        <p:nvPicPr>
          <p:cNvPr id="1328" name="Google Shape;1328;p66"/>
          <p:cNvPicPr preferRelativeResize="0"/>
          <p:nvPr/>
        </p:nvPicPr>
        <p:blipFill rotWithShape="1">
          <a:blip r:embed="rId4">
            <a:alphaModFix/>
          </a:blip>
          <a:srcRect b="17655" l="16841" r="19891" t="17648"/>
          <a:stretch/>
        </p:blipFill>
        <p:spPr>
          <a:xfrm>
            <a:off x="3318742" y="1164450"/>
            <a:ext cx="2517873" cy="1716023"/>
          </a:xfrm>
          <a:prstGeom prst="rect">
            <a:avLst/>
          </a:prstGeom>
          <a:noFill/>
          <a:ln>
            <a:noFill/>
          </a:ln>
        </p:spPr>
      </p:pic>
      <p:pic>
        <p:nvPicPr>
          <p:cNvPr id="1329" name="Google Shape;1329;p66"/>
          <p:cNvPicPr preferRelativeResize="0"/>
          <p:nvPr/>
        </p:nvPicPr>
        <p:blipFill rotWithShape="1">
          <a:blip r:embed="rId5">
            <a:alphaModFix/>
          </a:blip>
          <a:srcRect b="0" l="2033" r="2033" t="0"/>
          <a:stretch/>
        </p:blipFill>
        <p:spPr>
          <a:xfrm>
            <a:off x="6018017" y="1164450"/>
            <a:ext cx="2517873" cy="1716022"/>
          </a:xfrm>
          <a:prstGeom prst="rect">
            <a:avLst/>
          </a:prstGeom>
          <a:noFill/>
          <a:ln>
            <a:noFill/>
          </a:ln>
        </p:spPr>
      </p:pic>
      <p:grpSp>
        <p:nvGrpSpPr>
          <p:cNvPr id="1330" name="Google Shape;1330;p66"/>
          <p:cNvGrpSpPr/>
          <p:nvPr/>
        </p:nvGrpSpPr>
        <p:grpSpPr>
          <a:xfrm>
            <a:off x="719988" y="972250"/>
            <a:ext cx="913425" cy="370975"/>
            <a:chOff x="6514150" y="4420266"/>
            <a:chExt cx="913425" cy="370975"/>
          </a:xfrm>
        </p:grpSpPr>
        <p:sp>
          <p:nvSpPr>
            <p:cNvPr id="1331" name="Google Shape;1331;p66"/>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6"/>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40"/>
          <p:cNvSpPr/>
          <p:nvPr/>
        </p:nvSpPr>
        <p:spPr>
          <a:xfrm>
            <a:off x="1441200" y="519600"/>
            <a:ext cx="6261600" cy="410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0"/>
          <p:cNvSpPr/>
          <p:nvPr/>
        </p:nvSpPr>
        <p:spPr>
          <a:xfrm>
            <a:off x="1791350" y="851550"/>
            <a:ext cx="55800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0"/>
          <p:cNvSpPr txBox="1"/>
          <p:nvPr>
            <p:ph type="title"/>
          </p:nvPr>
        </p:nvSpPr>
        <p:spPr>
          <a:xfrm>
            <a:off x="2106050" y="2334658"/>
            <a:ext cx="4944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426" name="Google Shape;426;p40"/>
          <p:cNvSpPr txBox="1"/>
          <p:nvPr>
            <p:ph idx="2" type="title"/>
          </p:nvPr>
        </p:nvSpPr>
        <p:spPr>
          <a:xfrm>
            <a:off x="3638942" y="1349167"/>
            <a:ext cx="188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27" name="Google Shape;427;p40"/>
          <p:cNvSpPr/>
          <p:nvPr/>
        </p:nvSpPr>
        <p:spPr>
          <a:xfrm>
            <a:off x="2195400" y="373100"/>
            <a:ext cx="998400" cy="998400"/>
          </a:xfrm>
          <a:prstGeom prst="ellipse">
            <a:avLst/>
          </a:prstGeom>
          <a:solidFill>
            <a:schemeClr val="hlink">
              <a:alpha val="383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40"/>
          <p:cNvGrpSpPr/>
          <p:nvPr/>
        </p:nvGrpSpPr>
        <p:grpSpPr>
          <a:xfrm>
            <a:off x="2710863" y="1234912"/>
            <a:ext cx="537556" cy="136576"/>
            <a:chOff x="2641350" y="846250"/>
            <a:chExt cx="413600" cy="105075"/>
          </a:xfrm>
        </p:grpSpPr>
        <p:sp>
          <p:nvSpPr>
            <p:cNvPr id="429" name="Google Shape;429;p40"/>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0"/>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0"/>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0"/>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40"/>
          <p:cNvGrpSpPr/>
          <p:nvPr/>
        </p:nvGrpSpPr>
        <p:grpSpPr>
          <a:xfrm>
            <a:off x="2881200" y="4514854"/>
            <a:ext cx="3397850" cy="187275"/>
            <a:chOff x="-3237675" y="-1132050"/>
            <a:chExt cx="3397850" cy="187275"/>
          </a:xfrm>
        </p:grpSpPr>
        <p:sp>
          <p:nvSpPr>
            <p:cNvPr id="434" name="Google Shape;434;p40"/>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0"/>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0"/>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0"/>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0"/>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3" name="Google Shape;443;p40"/>
          <p:cNvCxnSpPr/>
          <p:nvPr/>
        </p:nvCxnSpPr>
        <p:spPr>
          <a:xfrm flipH="1" rot="10800000">
            <a:off x="2195400" y="3762159"/>
            <a:ext cx="6957300" cy="228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36" name="Shape 1336"/>
        <p:cNvGrpSpPr/>
        <p:nvPr/>
      </p:nvGrpSpPr>
      <p:grpSpPr>
        <a:xfrm>
          <a:off x="0" y="0"/>
          <a:ext cx="0" cy="0"/>
          <a:chOff x="0" y="0"/>
          <a:chExt cx="0" cy="0"/>
        </a:xfrm>
      </p:grpSpPr>
      <p:sp>
        <p:nvSpPr>
          <p:cNvPr id="1337" name="Google Shape;1337;p6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1338" name="Google Shape;1338;p67"/>
          <p:cNvCxnSpPr>
            <a:stCxn id="1339" idx="2"/>
            <a:endCxn id="1340" idx="0"/>
          </p:cNvCxnSpPr>
          <p:nvPr/>
        </p:nvCxnSpPr>
        <p:spPr>
          <a:xfrm flipH="1" rot="-5400000">
            <a:off x="5135928" y="1514119"/>
            <a:ext cx="606600" cy="1734000"/>
          </a:xfrm>
          <a:prstGeom prst="bentConnector3">
            <a:avLst>
              <a:gd fmla="val 49991" name="adj1"/>
            </a:avLst>
          </a:prstGeom>
          <a:noFill/>
          <a:ln cap="flat" cmpd="sng" w="19050">
            <a:solidFill>
              <a:schemeClr val="dk1"/>
            </a:solidFill>
            <a:prstDash val="solid"/>
            <a:round/>
            <a:headEnd len="sm" w="sm" type="none"/>
            <a:tailEnd len="sm" w="sm" type="none"/>
          </a:ln>
        </p:spPr>
      </p:cxnSp>
      <p:cxnSp>
        <p:nvCxnSpPr>
          <p:cNvPr id="1341" name="Google Shape;1341;p67"/>
          <p:cNvCxnSpPr>
            <a:stCxn id="1342" idx="0"/>
            <a:endCxn id="1339" idx="2"/>
          </p:cNvCxnSpPr>
          <p:nvPr/>
        </p:nvCxnSpPr>
        <p:spPr>
          <a:xfrm rot="-5400000">
            <a:off x="3401873" y="1514008"/>
            <a:ext cx="606600" cy="1734000"/>
          </a:xfrm>
          <a:prstGeom prst="bentConnector3">
            <a:avLst>
              <a:gd fmla="val 49991" name="adj1"/>
            </a:avLst>
          </a:prstGeom>
          <a:noFill/>
          <a:ln cap="flat" cmpd="sng" w="19050">
            <a:solidFill>
              <a:schemeClr val="dk1"/>
            </a:solidFill>
            <a:prstDash val="solid"/>
            <a:round/>
            <a:headEnd len="sm" w="sm" type="none"/>
            <a:tailEnd len="sm" w="sm" type="none"/>
          </a:ln>
        </p:spPr>
      </p:cxnSp>
      <p:cxnSp>
        <p:nvCxnSpPr>
          <p:cNvPr id="1343" name="Google Shape;1343;p67"/>
          <p:cNvCxnSpPr>
            <a:stCxn id="1342" idx="2"/>
            <a:endCxn id="1344" idx="0"/>
          </p:cNvCxnSpPr>
          <p:nvPr/>
        </p:nvCxnSpPr>
        <p:spPr>
          <a:xfrm flipH="1" rot="-5400000">
            <a:off x="2948873" y="3161008"/>
            <a:ext cx="606600" cy="828000"/>
          </a:xfrm>
          <a:prstGeom prst="bentConnector3">
            <a:avLst>
              <a:gd fmla="val 49995" name="adj1"/>
            </a:avLst>
          </a:prstGeom>
          <a:noFill/>
          <a:ln cap="flat" cmpd="sng" w="19050">
            <a:solidFill>
              <a:schemeClr val="dk1"/>
            </a:solidFill>
            <a:prstDash val="solid"/>
            <a:round/>
            <a:headEnd len="sm" w="sm" type="none"/>
            <a:tailEnd len="sm" w="sm" type="none"/>
          </a:ln>
        </p:spPr>
      </p:cxnSp>
      <p:cxnSp>
        <p:nvCxnSpPr>
          <p:cNvPr id="1345" name="Google Shape;1345;p67"/>
          <p:cNvCxnSpPr>
            <a:stCxn id="1346" idx="0"/>
            <a:endCxn id="1342" idx="2"/>
          </p:cNvCxnSpPr>
          <p:nvPr/>
        </p:nvCxnSpPr>
        <p:spPr>
          <a:xfrm rot="-5400000">
            <a:off x="2120888" y="3160941"/>
            <a:ext cx="606600" cy="828000"/>
          </a:xfrm>
          <a:prstGeom prst="bentConnector3">
            <a:avLst>
              <a:gd fmla="val 49995" name="adj1"/>
            </a:avLst>
          </a:prstGeom>
          <a:noFill/>
          <a:ln cap="flat" cmpd="sng" w="19050">
            <a:solidFill>
              <a:schemeClr val="dk1"/>
            </a:solidFill>
            <a:prstDash val="solid"/>
            <a:round/>
            <a:headEnd len="sm" w="sm" type="none"/>
            <a:tailEnd len="sm" w="sm" type="none"/>
          </a:ln>
        </p:spPr>
      </p:cxnSp>
      <p:cxnSp>
        <p:nvCxnSpPr>
          <p:cNvPr id="1347" name="Google Shape;1347;p67"/>
          <p:cNvCxnSpPr>
            <a:stCxn id="1340" idx="2"/>
            <a:endCxn id="1348" idx="0"/>
          </p:cNvCxnSpPr>
          <p:nvPr/>
        </p:nvCxnSpPr>
        <p:spPr>
          <a:xfrm flipH="1" rot="-5400000">
            <a:off x="6417011" y="3161052"/>
            <a:ext cx="606600" cy="828000"/>
          </a:xfrm>
          <a:prstGeom prst="bentConnector3">
            <a:avLst>
              <a:gd fmla="val 49991" name="adj1"/>
            </a:avLst>
          </a:prstGeom>
          <a:noFill/>
          <a:ln cap="flat" cmpd="sng" w="19050">
            <a:solidFill>
              <a:schemeClr val="dk1"/>
            </a:solidFill>
            <a:prstDash val="solid"/>
            <a:round/>
            <a:headEnd len="sm" w="sm" type="none"/>
            <a:tailEnd len="sm" w="sm" type="none"/>
          </a:ln>
        </p:spPr>
      </p:cxnSp>
      <p:cxnSp>
        <p:nvCxnSpPr>
          <p:cNvPr id="1349" name="Google Shape;1349;p67"/>
          <p:cNvCxnSpPr>
            <a:stCxn id="1350" idx="0"/>
            <a:endCxn id="1340" idx="2"/>
          </p:cNvCxnSpPr>
          <p:nvPr/>
        </p:nvCxnSpPr>
        <p:spPr>
          <a:xfrm rot="-5400000">
            <a:off x="5589061" y="3160941"/>
            <a:ext cx="606600" cy="828000"/>
          </a:xfrm>
          <a:prstGeom prst="bentConnector3">
            <a:avLst>
              <a:gd fmla="val 49991" name="adj1"/>
            </a:avLst>
          </a:prstGeom>
          <a:noFill/>
          <a:ln cap="flat" cmpd="sng" w="19050">
            <a:solidFill>
              <a:schemeClr val="dk1"/>
            </a:solidFill>
            <a:prstDash val="solid"/>
            <a:round/>
            <a:headEnd len="sm" w="sm" type="none"/>
            <a:tailEnd len="sm" w="sm" type="none"/>
          </a:ln>
        </p:spPr>
      </p:cxnSp>
      <p:sp>
        <p:nvSpPr>
          <p:cNvPr id="1346" name="Google Shape;1346;p67"/>
          <p:cNvSpPr/>
          <p:nvPr/>
        </p:nvSpPr>
        <p:spPr>
          <a:xfrm>
            <a:off x="1257217" y="3878241"/>
            <a:ext cx="1505943" cy="587445"/>
          </a:xfrm>
          <a:prstGeom prst="roundRect">
            <a:avLst>
              <a:gd fmla="val 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4" name="Google Shape;1344;p67"/>
          <p:cNvSpPr/>
          <p:nvPr/>
        </p:nvSpPr>
        <p:spPr>
          <a:xfrm>
            <a:off x="2913129" y="3878241"/>
            <a:ext cx="1505943" cy="587445"/>
          </a:xfrm>
          <a:prstGeom prst="roundRect">
            <a:avLst>
              <a:gd fmla="val 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50" name="Google Shape;1350;p67"/>
          <p:cNvSpPr/>
          <p:nvPr/>
        </p:nvSpPr>
        <p:spPr>
          <a:xfrm>
            <a:off x="4725390" y="3878241"/>
            <a:ext cx="1505943" cy="587445"/>
          </a:xfrm>
          <a:prstGeom prst="roundRect">
            <a:avLst>
              <a:gd fmla="val 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8" name="Google Shape;1348;p67"/>
          <p:cNvSpPr/>
          <p:nvPr/>
        </p:nvSpPr>
        <p:spPr>
          <a:xfrm>
            <a:off x="6381302" y="3878241"/>
            <a:ext cx="1505943" cy="587445"/>
          </a:xfrm>
          <a:prstGeom prst="roundRect">
            <a:avLst>
              <a:gd fmla="val 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0" name="Google Shape;1340;p67"/>
          <p:cNvSpPr/>
          <p:nvPr/>
        </p:nvSpPr>
        <p:spPr>
          <a:xfrm>
            <a:off x="5553339" y="2684308"/>
            <a:ext cx="1505943" cy="587445"/>
          </a:xfrm>
          <a:prstGeom prst="roundRect">
            <a:avLst>
              <a:gd fmla="val 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2" name="Google Shape;1342;p67"/>
          <p:cNvSpPr/>
          <p:nvPr/>
        </p:nvSpPr>
        <p:spPr>
          <a:xfrm>
            <a:off x="2085173" y="2684308"/>
            <a:ext cx="1506000" cy="587400"/>
          </a:xfrm>
          <a:prstGeom prst="roundRect">
            <a:avLst>
              <a:gd fmla="val 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9" name="Google Shape;1339;p67"/>
          <p:cNvSpPr/>
          <p:nvPr/>
        </p:nvSpPr>
        <p:spPr>
          <a:xfrm>
            <a:off x="3819256" y="1490374"/>
            <a:ext cx="1505943" cy="587445"/>
          </a:xfrm>
          <a:prstGeom prst="roundRect">
            <a:avLst>
              <a:gd fmla="val 0"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351" name="Google Shape;1351;p67"/>
          <p:cNvSpPr txBox="1"/>
          <p:nvPr/>
        </p:nvSpPr>
        <p:spPr>
          <a:xfrm>
            <a:off x="3946950" y="1623175"/>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Bebas Neue"/>
                <a:ea typeface="Bebas Neue"/>
                <a:cs typeface="Bebas Neue"/>
                <a:sym typeface="Bebas Neue"/>
              </a:rPr>
              <a:t>CEO</a:t>
            </a:r>
            <a:endParaRPr sz="2500">
              <a:solidFill>
                <a:schemeClr val="accent1"/>
              </a:solidFill>
              <a:latin typeface="Bebas Neue"/>
              <a:ea typeface="Bebas Neue"/>
              <a:cs typeface="Bebas Neue"/>
              <a:sym typeface="Bebas Neue"/>
            </a:endParaRPr>
          </a:p>
        </p:txBody>
      </p:sp>
      <p:sp>
        <p:nvSpPr>
          <p:cNvPr id="1352" name="Google Shape;1352;p67"/>
          <p:cNvSpPr txBox="1"/>
          <p:nvPr/>
        </p:nvSpPr>
        <p:spPr>
          <a:xfrm>
            <a:off x="2205275" y="2813625"/>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TEAM 1</a:t>
            </a:r>
            <a:endParaRPr sz="2500">
              <a:solidFill>
                <a:schemeClr val="accent2"/>
              </a:solidFill>
              <a:latin typeface="Bebas Neue"/>
              <a:ea typeface="Bebas Neue"/>
              <a:cs typeface="Bebas Neue"/>
              <a:sym typeface="Bebas Neue"/>
            </a:endParaRPr>
          </a:p>
        </p:txBody>
      </p:sp>
      <p:sp>
        <p:nvSpPr>
          <p:cNvPr id="1353" name="Google Shape;1353;p67"/>
          <p:cNvSpPr txBox="1"/>
          <p:nvPr/>
        </p:nvSpPr>
        <p:spPr>
          <a:xfrm>
            <a:off x="5676450" y="2813625"/>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TEAM 2</a:t>
            </a:r>
            <a:endParaRPr sz="2500">
              <a:solidFill>
                <a:schemeClr val="accent2"/>
              </a:solidFill>
              <a:latin typeface="Bebas Neue"/>
              <a:ea typeface="Bebas Neue"/>
              <a:cs typeface="Bebas Neue"/>
              <a:sym typeface="Bebas Neue"/>
            </a:endParaRPr>
          </a:p>
        </p:txBody>
      </p:sp>
      <p:sp>
        <p:nvSpPr>
          <p:cNvPr id="1354" name="Google Shape;1354;p67"/>
          <p:cNvSpPr txBox="1"/>
          <p:nvPr/>
        </p:nvSpPr>
        <p:spPr>
          <a:xfrm>
            <a:off x="1367075" y="3998800"/>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355" name="Google Shape;1355;p67"/>
          <p:cNvSpPr txBox="1"/>
          <p:nvPr/>
        </p:nvSpPr>
        <p:spPr>
          <a:xfrm>
            <a:off x="3040282" y="3998800"/>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356" name="Google Shape;1356;p67"/>
          <p:cNvSpPr txBox="1"/>
          <p:nvPr/>
        </p:nvSpPr>
        <p:spPr>
          <a:xfrm>
            <a:off x="4849591" y="3998800"/>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357" name="Google Shape;1357;p67"/>
          <p:cNvSpPr txBox="1"/>
          <p:nvPr/>
        </p:nvSpPr>
        <p:spPr>
          <a:xfrm>
            <a:off x="6522799" y="3998800"/>
            <a:ext cx="12477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grpSp>
        <p:nvGrpSpPr>
          <p:cNvPr id="1358" name="Google Shape;1358;p67"/>
          <p:cNvGrpSpPr/>
          <p:nvPr/>
        </p:nvGrpSpPr>
        <p:grpSpPr>
          <a:xfrm>
            <a:off x="-983825" y="637742"/>
            <a:ext cx="3397850" cy="187275"/>
            <a:chOff x="-3237675" y="-1132050"/>
            <a:chExt cx="3397850" cy="187275"/>
          </a:xfrm>
        </p:grpSpPr>
        <p:sp>
          <p:nvSpPr>
            <p:cNvPr id="1359" name="Google Shape;1359;p67"/>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7"/>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7"/>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7"/>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7"/>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7"/>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7"/>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7"/>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7"/>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71" name="Shape 1371"/>
        <p:cNvGrpSpPr/>
        <p:nvPr/>
      </p:nvGrpSpPr>
      <p:grpSpPr>
        <a:xfrm>
          <a:off x="0" y="0"/>
          <a:ext cx="0" cy="0"/>
          <a:chOff x="0" y="0"/>
          <a:chExt cx="0" cy="0"/>
        </a:xfrm>
      </p:grpSpPr>
      <p:sp>
        <p:nvSpPr>
          <p:cNvPr id="1372" name="Google Shape;1372;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PARTNERS</a:t>
            </a:r>
            <a:endParaRPr/>
          </a:p>
        </p:txBody>
      </p:sp>
      <p:grpSp>
        <p:nvGrpSpPr>
          <p:cNvPr id="1373" name="Google Shape;1373;p68"/>
          <p:cNvGrpSpPr/>
          <p:nvPr/>
        </p:nvGrpSpPr>
        <p:grpSpPr>
          <a:xfrm>
            <a:off x="5308017" y="1331784"/>
            <a:ext cx="2812975" cy="3280100"/>
            <a:chOff x="5308017" y="1331784"/>
            <a:chExt cx="2812975" cy="3280100"/>
          </a:xfrm>
        </p:grpSpPr>
        <p:sp>
          <p:nvSpPr>
            <p:cNvPr id="1374" name="Google Shape;1374;p68"/>
            <p:cNvSpPr/>
            <p:nvPr/>
          </p:nvSpPr>
          <p:spPr>
            <a:xfrm>
              <a:off x="5379367" y="2432984"/>
              <a:ext cx="162400" cy="162400"/>
            </a:xfrm>
            <a:custGeom>
              <a:rect b="b" l="l" r="r" t="t"/>
              <a:pathLst>
                <a:path extrusionOk="0" h="6496" w="6496">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8"/>
            <p:cNvSpPr/>
            <p:nvPr/>
          </p:nvSpPr>
          <p:spPr>
            <a:xfrm>
              <a:off x="6561692" y="4326134"/>
              <a:ext cx="7650" cy="7000"/>
            </a:xfrm>
            <a:custGeom>
              <a:rect b="b" l="l" r="r" t="t"/>
              <a:pathLst>
                <a:path extrusionOk="0" h="280" w="306">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0" y="53"/>
                    <a:pt x="222" y="1"/>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8"/>
            <p:cNvSpPr/>
            <p:nvPr/>
          </p:nvSpPr>
          <p:spPr>
            <a:xfrm>
              <a:off x="6721542" y="1828634"/>
              <a:ext cx="715000" cy="498325"/>
            </a:xfrm>
            <a:custGeom>
              <a:rect b="b" l="l" r="r" t="t"/>
              <a:pathLst>
                <a:path extrusionOk="0" h="19933" w="28600">
                  <a:moveTo>
                    <a:pt x="23404" y="0"/>
                  </a:moveTo>
                  <a:lnTo>
                    <a:pt x="13945" y="10697"/>
                  </a:lnTo>
                  <a:lnTo>
                    <a:pt x="0" y="13072"/>
                  </a:lnTo>
                  <a:lnTo>
                    <a:pt x="772" y="19932"/>
                  </a:lnTo>
                  <a:cubicBezTo>
                    <a:pt x="772" y="19932"/>
                    <a:pt x="17152" y="17618"/>
                    <a:pt x="18816" y="15751"/>
                  </a:cubicBezTo>
                  <a:cubicBezTo>
                    <a:pt x="20501" y="13884"/>
                    <a:pt x="28600" y="2334"/>
                    <a:pt x="28600" y="2334"/>
                  </a:cubicBezTo>
                  <a:lnTo>
                    <a:pt x="23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8"/>
            <p:cNvSpPr/>
            <p:nvPr/>
          </p:nvSpPr>
          <p:spPr>
            <a:xfrm>
              <a:off x="7069642" y="2094009"/>
              <a:ext cx="104050" cy="142125"/>
            </a:xfrm>
            <a:custGeom>
              <a:rect b="b" l="l" r="r" t="t"/>
              <a:pathLst>
                <a:path extrusionOk="0" h="5685" w="4162">
                  <a:moveTo>
                    <a:pt x="21" y="1"/>
                  </a:moveTo>
                  <a:lnTo>
                    <a:pt x="21" y="1"/>
                  </a:lnTo>
                  <a:cubicBezTo>
                    <a:pt x="1" y="41"/>
                    <a:pt x="386" y="204"/>
                    <a:pt x="934" y="569"/>
                  </a:cubicBezTo>
                  <a:cubicBezTo>
                    <a:pt x="1218" y="731"/>
                    <a:pt x="1523" y="975"/>
                    <a:pt x="1848" y="1279"/>
                  </a:cubicBezTo>
                  <a:cubicBezTo>
                    <a:pt x="2172" y="1564"/>
                    <a:pt x="2497" y="1929"/>
                    <a:pt x="2781" y="2335"/>
                  </a:cubicBezTo>
                  <a:cubicBezTo>
                    <a:pt x="3086" y="2741"/>
                    <a:pt x="3309" y="3147"/>
                    <a:pt x="3512" y="3553"/>
                  </a:cubicBezTo>
                  <a:cubicBezTo>
                    <a:pt x="3695" y="3938"/>
                    <a:pt x="3816" y="4324"/>
                    <a:pt x="3898" y="4629"/>
                  </a:cubicBezTo>
                  <a:cubicBezTo>
                    <a:pt x="4080" y="5278"/>
                    <a:pt x="4121" y="5684"/>
                    <a:pt x="4141" y="5684"/>
                  </a:cubicBezTo>
                  <a:cubicBezTo>
                    <a:pt x="4162" y="5684"/>
                    <a:pt x="4162" y="5583"/>
                    <a:pt x="4141" y="5380"/>
                  </a:cubicBezTo>
                  <a:cubicBezTo>
                    <a:pt x="4141" y="5197"/>
                    <a:pt x="4101" y="4933"/>
                    <a:pt x="4019" y="4608"/>
                  </a:cubicBezTo>
                  <a:cubicBezTo>
                    <a:pt x="3959" y="4283"/>
                    <a:pt x="3837" y="3898"/>
                    <a:pt x="3654" y="3492"/>
                  </a:cubicBezTo>
                  <a:cubicBezTo>
                    <a:pt x="3471" y="3086"/>
                    <a:pt x="3228" y="2639"/>
                    <a:pt x="2923" y="2233"/>
                  </a:cubicBezTo>
                  <a:cubicBezTo>
                    <a:pt x="2619" y="1807"/>
                    <a:pt x="2294" y="1462"/>
                    <a:pt x="1949" y="1158"/>
                  </a:cubicBezTo>
                  <a:cubicBezTo>
                    <a:pt x="1624" y="853"/>
                    <a:pt x="1300" y="630"/>
                    <a:pt x="995" y="447"/>
                  </a:cubicBezTo>
                  <a:cubicBezTo>
                    <a:pt x="711" y="285"/>
                    <a:pt x="467" y="163"/>
                    <a:pt x="285" y="102"/>
                  </a:cubicBezTo>
                  <a:cubicBezTo>
                    <a:pt x="122" y="21"/>
                    <a:pt x="21" y="1"/>
                    <a:pt x="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8"/>
            <p:cNvSpPr/>
            <p:nvPr/>
          </p:nvSpPr>
          <p:spPr>
            <a:xfrm>
              <a:off x="6804767" y="2170634"/>
              <a:ext cx="342025" cy="72075"/>
            </a:xfrm>
            <a:custGeom>
              <a:rect b="b" l="l" r="r" t="t"/>
              <a:pathLst>
                <a:path extrusionOk="0" h="2883" w="13681">
                  <a:moveTo>
                    <a:pt x="13681" y="1"/>
                  </a:moveTo>
                  <a:lnTo>
                    <a:pt x="13681" y="1"/>
                  </a:lnTo>
                  <a:cubicBezTo>
                    <a:pt x="13681" y="1"/>
                    <a:pt x="13478" y="41"/>
                    <a:pt x="13133" y="122"/>
                  </a:cubicBezTo>
                  <a:cubicBezTo>
                    <a:pt x="12767" y="204"/>
                    <a:pt x="12280" y="325"/>
                    <a:pt x="11692" y="467"/>
                  </a:cubicBezTo>
                  <a:cubicBezTo>
                    <a:pt x="10453" y="772"/>
                    <a:pt x="8748" y="1178"/>
                    <a:pt x="6861" y="1564"/>
                  </a:cubicBezTo>
                  <a:cubicBezTo>
                    <a:pt x="4993" y="1969"/>
                    <a:pt x="3268" y="2294"/>
                    <a:pt x="2030" y="2497"/>
                  </a:cubicBezTo>
                  <a:cubicBezTo>
                    <a:pt x="1421" y="2619"/>
                    <a:pt x="934" y="2700"/>
                    <a:pt x="548" y="2761"/>
                  </a:cubicBezTo>
                  <a:cubicBezTo>
                    <a:pt x="203" y="2822"/>
                    <a:pt x="0" y="2863"/>
                    <a:pt x="20" y="2883"/>
                  </a:cubicBezTo>
                  <a:cubicBezTo>
                    <a:pt x="20" y="2883"/>
                    <a:pt x="203" y="2863"/>
                    <a:pt x="568" y="2822"/>
                  </a:cubicBezTo>
                  <a:cubicBezTo>
                    <a:pt x="914" y="2781"/>
                    <a:pt x="1421" y="2720"/>
                    <a:pt x="2050" y="2619"/>
                  </a:cubicBezTo>
                  <a:cubicBezTo>
                    <a:pt x="3288" y="2436"/>
                    <a:pt x="5014" y="2132"/>
                    <a:pt x="6901" y="1746"/>
                  </a:cubicBezTo>
                  <a:cubicBezTo>
                    <a:pt x="8789" y="1340"/>
                    <a:pt x="10494" y="934"/>
                    <a:pt x="11712" y="589"/>
                  </a:cubicBezTo>
                  <a:cubicBezTo>
                    <a:pt x="12321" y="427"/>
                    <a:pt x="12808" y="285"/>
                    <a:pt x="13153" y="183"/>
                  </a:cubicBezTo>
                  <a:cubicBezTo>
                    <a:pt x="13498" y="82"/>
                    <a:pt x="13681" y="21"/>
                    <a:pt x="13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8"/>
            <p:cNvSpPr/>
            <p:nvPr/>
          </p:nvSpPr>
          <p:spPr>
            <a:xfrm>
              <a:off x="7101092" y="1847384"/>
              <a:ext cx="239550" cy="269000"/>
            </a:xfrm>
            <a:custGeom>
              <a:rect b="b" l="l" r="r" t="t"/>
              <a:pathLst>
                <a:path extrusionOk="0" h="10760" w="9582">
                  <a:moveTo>
                    <a:pt x="9540" y="1"/>
                  </a:moveTo>
                  <a:cubicBezTo>
                    <a:pt x="9502" y="1"/>
                    <a:pt x="7338" y="2368"/>
                    <a:pt x="4730" y="5319"/>
                  </a:cubicBezTo>
                  <a:cubicBezTo>
                    <a:pt x="2112" y="8303"/>
                    <a:pt x="1" y="10738"/>
                    <a:pt x="42" y="10759"/>
                  </a:cubicBezTo>
                  <a:cubicBezTo>
                    <a:pt x="42" y="10759"/>
                    <a:pt x="42" y="10759"/>
                    <a:pt x="43" y="10759"/>
                  </a:cubicBezTo>
                  <a:cubicBezTo>
                    <a:pt x="118" y="10759"/>
                    <a:pt x="2256" y="8399"/>
                    <a:pt x="4852" y="5441"/>
                  </a:cubicBezTo>
                  <a:cubicBezTo>
                    <a:pt x="7491" y="2477"/>
                    <a:pt x="9581" y="42"/>
                    <a:pt x="9541" y="1"/>
                  </a:cubicBezTo>
                  <a:cubicBezTo>
                    <a:pt x="9541" y="1"/>
                    <a:pt x="9541" y="1"/>
                    <a:pt x="9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7172642" y="2052584"/>
              <a:ext cx="7650" cy="6700"/>
            </a:xfrm>
            <a:custGeom>
              <a:rect b="b" l="l" r="r" t="t"/>
              <a:pathLst>
                <a:path extrusionOk="0" h="268" w="306">
                  <a:moveTo>
                    <a:pt x="142" y="1"/>
                  </a:moveTo>
                  <a:cubicBezTo>
                    <a:pt x="121" y="1"/>
                    <a:pt x="100" y="5"/>
                    <a:pt x="82" y="14"/>
                  </a:cubicBezTo>
                  <a:lnTo>
                    <a:pt x="82" y="34"/>
                  </a:lnTo>
                  <a:cubicBezTo>
                    <a:pt x="1" y="95"/>
                    <a:pt x="21" y="237"/>
                    <a:pt x="102" y="257"/>
                  </a:cubicBezTo>
                  <a:cubicBezTo>
                    <a:pt x="121" y="264"/>
                    <a:pt x="139" y="268"/>
                    <a:pt x="157" y="268"/>
                  </a:cubicBezTo>
                  <a:cubicBezTo>
                    <a:pt x="237" y="268"/>
                    <a:pt x="305" y="198"/>
                    <a:pt x="305" y="115"/>
                  </a:cubicBezTo>
                  <a:cubicBezTo>
                    <a:pt x="305" y="52"/>
                    <a:pt x="219"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6960042" y="2190334"/>
              <a:ext cx="8050" cy="6975"/>
            </a:xfrm>
            <a:custGeom>
              <a:rect b="b" l="l" r="r" t="t"/>
              <a:pathLst>
                <a:path extrusionOk="0" h="279" w="322">
                  <a:moveTo>
                    <a:pt x="175" y="0"/>
                  </a:moveTo>
                  <a:cubicBezTo>
                    <a:pt x="149" y="0"/>
                    <a:pt x="124" y="8"/>
                    <a:pt x="102" y="25"/>
                  </a:cubicBezTo>
                  <a:lnTo>
                    <a:pt x="81" y="25"/>
                  </a:lnTo>
                  <a:cubicBezTo>
                    <a:pt x="0" y="85"/>
                    <a:pt x="21" y="227"/>
                    <a:pt x="122" y="268"/>
                  </a:cubicBezTo>
                  <a:cubicBezTo>
                    <a:pt x="137" y="275"/>
                    <a:pt x="153" y="279"/>
                    <a:pt x="169" y="279"/>
                  </a:cubicBezTo>
                  <a:cubicBezTo>
                    <a:pt x="242" y="279"/>
                    <a:pt x="321" y="209"/>
                    <a:pt x="305" y="126"/>
                  </a:cubicBezTo>
                  <a:cubicBezTo>
                    <a:pt x="305" y="52"/>
                    <a:pt x="241" y="0"/>
                    <a:pt x="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8"/>
            <p:cNvSpPr/>
            <p:nvPr/>
          </p:nvSpPr>
          <p:spPr>
            <a:xfrm>
              <a:off x="7062542" y="2167484"/>
              <a:ext cx="7625" cy="7000"/>
            </a:xfrm>
            <a:custGeom>
              <a:rect b="b" l="l" r="r" t="t"/>
              <a:pathLst>
                <a:path extrusionOk="0" h="280" w="305">
                  <a:moveTo>
                    <a:pt x="155" y="1"/>
                  </a:moveTo>
                  <a:cubicBezTo>
                    <a:pt x="129" y="1"/>
                    <a:pt x="104" y="8"/>
                    <a:pt x="82" y="25"/>
                  </a:cubicBezTo>
                  <a:lnTo>
                    <a:pt x="61" y="25"/>
                  </a:lnTo>
                  <a:cubicBezTo>
                    <a:pt x="0" y="86"/>
                    <a:pt x="21" y="228"/>
                    <a:pt x="102" y="269"/>
                  </a:cubicBezTo>
                  <a:cubicBezTo>
                    <a:pt x="116" y="276"/>
                    <a:pt x="132" y="279"/>
                    <a:pt x="149" y="279"/>
                  </a:cubicBezTo>
                  <a:cubicBezTo>
                    <a:pt x="223" y="279"/>
                    <a:pt x="305" y="210"/>
                    <a:pt x="305" y="127"/>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8"/>
            <p:cNvSpPr/>
            <p:nvPr/>
          </p:nvSpPr>
          <p:spPr>
            <a:xfrm>
              <a:off x="7230492" y="1987434"/>
              <a:ext cx="8050" cy="6900"/>
            </a:xfrm>
            <a:custGeom>
              <a:rect b="b" l="l" r="r" t="t"/>
              <a:pathLst>
                <a:path extrusionOk="0" h="276" w="322">
                  <a:moveTo>
                    <a:pt x="167" y="0"/>
                  </a:moveTo>
                  <a:cubicBezTo>
                    <a:pt x="144" y="0"/>
                    <a:pt x="122" y="7"/>
                    <a:pt x="102" y="21"/>
                  </a:cubicBezTo>
                  <a:lnTo>
                    <a:pt x="82" y="21"/>
                  </a:lnTo>
                  <a:cubicBezTo>
                    <a:pt x="1" y="82"/>
                    <a:pt x="21" y="224"/>
                    <a:pt x="123" y="265"/>
                  </a:cubicBezTo>
                  <a:cubicBezTo>
                    <a:pt x="137" y="272"/>
                    <a:pt x="153" y="276"/>
                    <a:pt x="169" y="276"/>
                  </a:cubicBezTo>
                  <a:cubicBezTo>
                    <a:pt x="243" y="276"/>
                    <a:pt x="322" y="206"/>
                    <a:pt x="305" y="123"/>
                  </a:cubicBezTo>
                  <a:cubicBezTo>
                    <a:pt x="305" y="62"/>
                    <a:pt x="236"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8"/>
            <p:cNvSpPr/>
            <p:nvPr/>
          </p:nvSpPr>
          <p:spPr>
            <a:xfrm>
              <a:off x="7291392" y="1918634"/>
              <a:ext cx="7650" cy="7025"/>
            </a:xfrm>
            <a:custGeom>
              <a:rect b="b" l="l" r="r" t="t"/>
              <a:pathLst>
                <a:path extrusionOk="0" h="281" w="306">
                  <a:moveTo>
                    <a:pt x="140" y="0"/>
                  </a:moveTo>
                  <a:cubicBezTo>
                    <a:pt x="119" y="0"/>
                    <a:pt x="99" y="4"/>
                    <a:pt x="82" y="13"/>
                  </a:cubicBezTo>
                  <a:lnTo>
                    <a:pt x="82" y="33"/>
                  </a:lnTo>
                  <a:cubicBezTo>
                    <a:pt x="1" y="94"/>
                    <a:pt x="21" y="236"/>
                    <a:pt x="102" y="277"/>
                  </a:cubicBezTo>
                  <a:cubicBezTo>
                    <a:pt x="113" y="279"/>
                    <a:pt x="124" y="280"/>
                    <a:pt x="134" y="280"/>
                  </a:cubicBezTo>
                  <a:cubicBezTo>
                    <a:pt x="224" y="280"/>
                    <a:pt x="305" y="207"/>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8"/>
            <p:cNvSpPr/>
            <p:nvPr/>
          </p:nvSpPr>
          <p:spPr>
            <a:xfrm>
              <a:off x="6810342" y="2110834"/>
              <a:ext cx="240550" cy="44175"/>
            </a:xfrm>
            <a:custGeom>
              <a:rect b="b" l="l" r="r" t="t"/>
              <a:pathLst>
                <a:path extrusionOk="0" h="1767" w="9622">
                  <a:moveTo>
                    <a:pt x="8904" y="1"/>
                  </a:moveTo>
                  <a:cubicBezTo>
                    <a:pt x="8055" y="1"/>
                    <a:pt x="6497" y="159"/>
                    <a:pt x="4730" y="444"/>
                  </a:cubicBezTo>
                  <a:cubicBezTo>
                    <a:pt x="2111" y="870"/>
                    <a:pt x="0" y="1418"/>
                    <a:pt x="41" y="1662"/>
                  </a:cubicBezTo>
                  <a:cubicBezTo>
                    <a:pt x="54" y="1733"/>
                    <a:pt x="280" y="1767"/>
                    <a:pt x="667" y="1767"/>
                  </a:cubicBezTo>
                  <a:cubicBezTo>
                    <a:pt x="1502" y="1767"/>
                    <a:pt x="3083" y="1608"/>
                    <a:pt x="4872" y="1317"/>
                  </a:cubicBezTo>
                  <a:cubicBezTo>
                    <a:pt x="7511" y="891"/>
                    <a:pt x="9622" y="343"/>
                    <a:pt x="9581" y="119"/>
                  </a:cubicBezTo>
                  <a:cubicBezTo>
                    <a:pt x="9568" y="39"/>
                    <a:pt x="9322" y="1"/>
                    <a:pt x="8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8"/>
            <p:cNvSpPr/>
            <p:nvPr/>
          </p:nvSpPr>
          <p:spPr>
            <a:xfrm>
              <a:off x="6871742" y="2206059"/>
              <a:ext cx="8050" cy="6975"/>
            </a:xfrm>
            <a:custGeom>
              <a:rect b="b" l="l" r="r" t="t"/>
              <a:pathLst>
                <a:path extrusionOk="0" h="279" w="322">
                  <a:moveTo>
                    <a:pt x="158" y="0"/>
                  </a:moveTo>
                  <a:cubicBezTo>
                    <a:pt x="131" y="0"/>
                    <a:pt x="104" y="8"/>
                    <a:pt x="82" y="25"/>
                  </a:cubicBezTo>
                  <a:cubicBezTo>
                    <a:pt x="0" y="86"/>
                    <a:pt x="21" y="228"/>
                    <a:pt x="102" y="268"/>
                  </a:cubicBezTo>
                  <a:cubicBezTo>
                    <a:pt x="120" y="276"/>
                    <a:pt x="139" y="279"/>
                    <a:pt x="158" y="279"/>
                  </a:cubicBezTo>
                  <a:cubicBezTo>
                    <a:pt x="243" y="279"/>
                    <a:pt x="322" y="209"/>
                    <a:pt x="305" y="126"/>
                  </a:cubicBezTo>
                  <a:cubicBezTo>
                    <a:pt x="305" y="53"/>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8"/>
            <p:cNvSpPr/>
            <p:nvPr/>
          </p:nvSpPr>
          <p:spPr>
            <a:xfrm>
              <a:off x="6684992" y="2126009"/>
              <a:ext cx="129950" cy="236975"/>
            </a:xfrm>
            <a:custGeom>
              <a:rect b="b" l="l" r="r" t="t"/>
              <a:pathLst>
                <a:path extrusionOk="0" h="9479" w="5198">
                  <a:moveTo>
                    <a:pt x="1120" y="1"/>
                  </a:moveTo>
                  <a:cubicBezTo>
                    <a:pt x="739" y="1"/>
                    <a:pt x="360" y="65"/>
                    <a:pt x="1" y="202"/>
                  </a:cubicBezTo>
                  <a:lnTo>
                    <a:pt x="1198" y="9478"/>
                  </a:lnTo>
                  <a:cubicBezTo>
                    <a:pt x="2498" y="8951"/>
                    <a:pt x="4406" y="7022"/>
                    <a:pt x="4791" y="5581"/>
                  </a:cubicBezTo>
                  <a:cubicBezTo>
                    <a:pt x="5197" y="4160"/>
                    <a:pt x="4954" y="2516"/>
                    <a:pt x="4000" y="1380"/>
                  </a:cubicBezTo>
                  <a:cubicBezTo>
                    <a:pt x="3309" y="523"/>
                    <a:pt x="2206"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8"/>
            <p:cNvSpPr/>
            <p:nvPr/>
          </p:nvSpPr>
          <p:spPr>
            <a:xfrm>
              <a:off x="7299017" y="1622559"/>
              <a:ext cx="211625" cy="224875"/>
            </a:xfrm>
            <a:custGeom>
              <a:rect b="b" l="l" r="r" t="t"/>
              <a:pathLst>
                <a:path extrusionOk="0" h="8995" w="8465">
                  <a:moveTo>
                    <a:pt x="6154" y="1"/>
                  </a:moveTo>
                  <a:cubicBezTo>
                    <a:pt x="5992" y="1"/>
                    <a:pt x="5823" y="51"/>
                    <a:pt x="5683" y="144"/>
                  </a:cubicBezTo>
                  <a:cubicBezTo>
                    <a:pt x="5399" y="327"/>
                    <a:pt x="5217" y="652"/>
                    <a:pt x="5054" y="956"/>
                  </a:cubicBezTo>
                  <a:lnTo>
                    <a:pt x="3024" y="4772"/>
                  </a:lnTo>
                  <a:cubicBezTo>
                    <a:pt x="2415" y="3838"/>
                    <a:pt x="1827" y="2905"/>
                    <a:pt x="1218" y="1951"/>
                  </a:cubicBezTo>
                  <a:cubicBezTo>
                    <a:pt x="1050" y="1690"/>
                    <a:pt x="814" y="1395"/>
                    <a:pt x="526" y="1395"/>
                  </a:cubicBezTo>
                  <a:cubicBezTo>
                    <a:pt x="500" y="1395"/>
                    <a:pt x="473" y="1398"/>
                    <a:pt x="447" y="1403"/>
                  </a:cubicBezTo>
                  <a:cubicBezTo>
                    <a:pt x="183" y="1443"/>
                    <a:pt x="0" y="1728"/>
                    <a:pt x="0" y="1991"/>
                  </a:cubicBezTo>
                  <a:cubicBezTo>
                    <a:pt x="0" y="2276"/>
                    <a:pt x="102" y="2519"/>
                    <a:pt x="223" y="2783"/>
                  </a:cubicBezTo>
                  <a:cubicBezTo>
                    <a:pt x="751" y="3879"/>
                    <a:pt x="1705" y="6416"/>
                    <a:pt x="1705" y="6416"/>
                  </a:cubicBezTo>
                  <a:lnTo>
                    <a:pt x="6881" y="8994"/>
                  </a:lnTo>
                  <a:cubicBezTo>
                    <a:pt x="7287" y="8405"/>
                    <a:pt x="7713" y="7817"/>
                    <a:pt x="8018" y="7147"/>
                  </a:cubicBezTo>
                  <a:cubicBezTo>
                    <a:pt x="8302" y="6477"/>
                    <a:pt x="8464" y="5746"/>
                    <a:pt x="8322" y="5016"/>
                  </a:cubicBezTo>
                  <a:cubicBezTo>
                    <a:pt x="8180" y="4305"/>
                    <a:pt x="7713" y="3635"/>
                    <a:pt x="7043" y="3392"/>
                  </a:cubicBezTo>
                  <a:cubicBezTo>
                    <a:pt x="6859" y="3321"/>
                    <a:pt x="6662" y="3287"/>
                    <a:pt x="6465" y="3287"/>
                  </a:cubicBezTo>
                  <a:cubicBezTo>
                    <a:pt x="5925" y="3287"/>
                    <a:pt x="5388" y="3545"/>
                    <a:pt x="5135" y="4021"/>
                  </a:cubicBezTo>
                  <a:cubicBezTo>
                    <a:pt x="5602" y="3108"/>
                    <a:pt x="6049" y="2194"/>
                    <a:pt x="6516" y="1281"/>
                  </a:cubicBezTo>
                  <a:cubicBezTo>
                    <a:pt x="6678" y="956"/>
                    <a:pt x="6840" y="530"/>
                    <a:pt x="6637" y="226"/>
                  </a:cubicBezTo>
                  <a:cubicBezTo>
                    <a:pt x="6527" y="71"/>
                    <a:pt x="6346" y="1"/>
                    <a:pt x="6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8"/>
            <p:cNvSpPr/>
            <p:nvPr/>
          </p:nvSpPr>
          <p:spPr>
            <a:xfrm>
              <a:off x="6707342" y="2125984"/>
              <a:ext cx="64450" cy="232425"/>
            </a:xfrm>
            <a:custGeom>
              <a:rect b="b" l="l" r="r" t="t"/>
              <a:pathLst>
                <a:path extrusionOk="0" h="9297" w="2578">
                  <a:moveTo>
                    <a:pt x="0" y="0"/>
                  </a:moveTo>
                  <a:cubicBezTo>
                    <a:pt x="0" y="21"/>
                    <a:pt x="162" y="41"/>
                    <a:pt x="386" y="183"/>
                  </a:cubicBezTo>
                  <a:cubicBezTo>
                    <a:pt x="629" y="325"/>
                    <a:pt x="893" y="609"/>
                    <a:pt x="1157" y="1015"/>
                  </a:cubicBezTo>
                  <a:cubicBezTo>
                    <a:pt x="1685" y="1827"/>
                    <a:pt x="2253" y="3086"/>
                    <a:pt x="2355" y="4567"/>
                  </a:cubicBezTo>
                  <a:cubicBezTo>
                    <a:pt x="2395" y="5298"/>
                    <a:pt x="2334" y="6009"/>
                    <a:pt x="2131" y="6617"/>
                  </a:cubicBezTo>
                  <a:cubicBezTo>
                    <a:pt x="1949" y="7226"/>
                    <a:pt x="1644" y="7734"/>
                    <a:pt x="1360" y="8119"/>
                  </a:cubicBezTo>
                  <a:cubicBezTo>
                    <a:pt x="771" y="8891"/>
                    <a:pt x="284" y="9256"/>
                    <a:pt x="304" y="9297"/>
                  </a:cubicBezTo>
                  <a:cubicBezTo>
                    <a:pt x="304" y="9297"/>
                    <a:pt x="426" y="9216"/>
                    <a:pt x="650" y="9033"/>
                  </a:cubicBezTo>
                  <a:cubicBezTo>
                    <a:pt x="853" y="8850"/>
                    <a:pt x="1137" y="8586"/>
                    <a:pt x="1461" y="8201"/>
                  </a:cubicBezTo>
                  <a:cubicBezTo>
                    <a:pt x="1766" y="7815"/>
                    <a:pt x="2091" y="7308"/>
                    <a:pt x="2294" y="6678"/>
                  </a:cubicBezTo>
                  <a:cubicBezTo>
                    <a:pt x="2517" y="6049"/>
                    <a:pt x="2578" y="5318"/>
                    <a:pt x="2517" y="4567"/>
                  </a:cubicBezTo>
                  <a:cubicBezTo>
                    <a:pt x="2415" y="3045"/>
                    <a:pt x="1827" y="1746"/>
                    <a:pt x="1258" y="954"/>
                  </a:cubicBezTo>
                  <a:cubicBezTo>
                    <a:pt x="974" y="548"/>
                    <a:pt x="690" y="244"/>
                    <a:pt x="426" y="122"/>
                  </a:cubicBezTo>
                  <a:cubicBezTo>
                    <a:pt x="304" y="61"/>
                    <a:pt x="203" y="21"/>
                    <a:pt x="122" y="21"/>
                  </a:cubicBezTo>
                  <a:cubicBezTo>
                    <a:pt x="41"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8"/>
            <p:cNvSpPr/>
            <p:nvPr/>
          </p:nvSpPr>
          <p:spPr>
            <a:xfrm>
              <a:off x="7292417" y="1766259"/>
              <a:ext cx="185225" cy="130800"/>
            </a:xfrm>
            <a:custGeom>
              <a:rect b="b" l="l" r="r" t="t"/>
              <a:pathLst>
                <a:path extrusionOk="0" h="5232" w="7409">
                  <a:moveTo>
                    <a:pt x="1817" y="1"/>
                  </a:moveTo>
                  <a:cubicBezTo>
                    <a:pt x="1642" y="1"/>
                    <a:pt x="1468" y="19"/>
                    <a:pt x="1299" y="59"/>
                  </a:cubicBezTo>
                  <a:cubicBezTo>
                    <a:pt x="771" y="161"/>
                    <a:pt x="284" y="526"/>
                    <a:pt x="142" y="1034"/>
                  </a:cubicBezTo>
                  <a:cubicBezTo>
                    <a:pt x="0" y="1541"/>
                    <a:pt x="81" y="2170"/>
                    <a:pt x="569" y="2495"/>
                  </a:cubicBezTo>
                  <a:cubicBezTo>
                    <a:pt x="2274" y="3551"/>
                    <a:pt x="3167" y="4038"/>
                    <a:pt x="4993" y="4890"/>
                  </a:cubicBezTo>
                  <a:cubicBezTo>
                    <a:pt x="5364" y="5069"/>
                    <a:pt x="5798" y="5232"/>
                    <a:pt x="6206" y="5232"/>
                  </a:cubicBezTo>
                  <a:cubicBezTo>
                    <a:pt x="6447" y="5232"/>
                    <a:pt x="6678" y="5175"/>
                    <a:pt x="6881" y="5032"/>
                  </a:cubicBezTo>
                  <a:cubicBezTo>
                    <a:pt x="7287" y="4768"/>
                    <a:pt x="7409" y="4220"/>
                    <a:pt x="7307" y="3733"/>
                  </a:cubicBezTo>
                  <a:cubicBezTo>
                    <a:pt x="7206" y="3266"/>
                    <a:pt x="6901" y="2860"/>
                    <a:pt x="6577" y="2495"/>
                  </a:cubicBezTo>
                  <a:cubicBezTo>
                    <a:pt x="5602" y="1399"/>
                    <a:pt x="4283" y="567"/>
                    <a:pt x="2862" y="181"/>
                  </a:cubicBezTo>
                  <a:cubicBezTo>
                    <a:pt x="2524" y="73"/>
                    <a:pt x="2168" y="1"/>
                    <a:pt x="18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8"/>
            <p:cNvSpPr/>
            <p:nvPr/>
          </p:nvSpPr>
          <p:spPr>
            <a:xfrm>
              <a:off x="7298492" y="1787484"/>
              <a:ext cx="171550" cy="88875"/>
            </a:xfrm>
            <a:custGeom>
              <a:rect b="b" l="l" r="r" t="t"/>
              <a:pathLst>
                <a:path extrusionOk="0" h="3555" w="6862">
                  <a:moveTo>
                    <a:pt x="1337" y="0"/>
                  </a:moveTo>
                  <a:cubicBezTo>
                    <a:pt x="1290" y="0"/>
                    <a:pt x="1244" y="1"/>
                    <a:pt x="1198" y="2"/>
                  </a:cubicBezTo>
                  <a:cubicBezTo>
                    <a:pt x="813" y="22"/>
                    <a:pt x="528" y="63"/>
                    <a:pt x="326" y="103"/>
                  </a:cubicBezTo>
                  <a:cubicBezTo>
                    <a:pt x="102" y="144"/>
                    <a:pt x="1" y="164"/>
                    <a:pt x="1" y="185"/>
                  </a:cubicBezTo>
                  <a:cubicBezTo>
                    <a:pt x="1" y="187"/>
                    <a:pt x="7" y="188"/>
                    <a:pt x="18" y="188"/>
                  </a:cubicBezTo>
                  <a:cubicBezTo>
                    <a:pt x="108" y="188"/>
                    <a:pt x="549" y="124"/>
                    <a:pt x="1198" y="124"/>
                  </a:cubicBezTo>
                  <a:cubicBezTo>
                    <a:pt x="1929" y="124"/>
                    <a:pt x="2944" y="286"/>
                    <a:pt x="3959" y="773"/>
                  </a:cubicBezTo>
                  <a:cubicBezTo>
                    <a:pt x="4953" y="1281"/>
                    <a:pt x="5704" y="1991"/>
                    <a:pt x="6171" y="2580"/>
                  </a:cubicBezTo>
                  <a:cubicBezTo>
                    <a:pt x="6608" y="3135"/>
                    <a:pt x="6811" y="3555"/>
                    <a:pt x="6839" y="3555"/>
                  </a:cubicBezTo>
                  <a:cubicBezTo>
                    <a:pt x="6840" y="3555"/>
                    <a:pt x="6841" y="3554"/>
                    <a:pt x="6841" y="3554"/>
                  </a:cubicBezTo>
                  <a:cubicBezTo>
                    <a:pt x="6861" y="3554"/>
                    <a:pt x="6821" y="3432"/>
                    <a:pt x="6719" y="3250"/>
                  </a:cubicBezTo>
                  <a:cubicBezTo>
                    <a:pt x="6638" y="3067"/>
                    <a:pt x="6476" y="2803"/>
                    <a:pt x="6252" y="2499"/>
                  </a:cubicBezTo>
                  <a:cubicBezTo>
                    <a:pt x="5826" y="1890"/>
                    <a:pt x="5075" y="1139"/>
                    <a:pt x="4040" y="631"/>
                  </a:cubicBezTo>
                  <a:cubicBezTo>
                    <a:pt x="3067" y="154"/>
                    <a:pt x="2076" y="0"/>
                    <a:pt x="1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8"/>
            <p:cNvSpPr/>
            <p:nvPr/>
          </p:nvSpPr>
          <p:spPr>
            <a:xfrm>
              <a:off x="6292742" y="2757484"/>
              <a:ext cx="342050" cy="57000"/>
            </a:xfrm>
            <a:custGeom>
              <a:rect b="b" l="l" r="r" t="t"/>
              <a:pathLst>
                <a:path extrusionOk="0" h="2280" w="13682">
                  <a:moveTo>
                    <a:pt x="13539" y="1"/>
                  </a:moveTo>
                  <a:cubicBezTo>
                    <a:pt x="13312" y="1"/>
                    <a:pt x="12625" y="229"/>
                    <a:pt x="11631" y="498"/>
                  </a:cubicBezTo>
                  <a:cubicBezTo>
                    <a:pt x="11043" y="681"/>
                    <a:pt x="10332" y="843"/>
                    <a:pt x="9520" y="1006"/>
                  </a:cubicBezTo>
                  <a:cubicBezTo>
                    <a:pt x="8729" y="1148"/>
                    <a:pt x="7836" y="1290"/>
                    <a:pt x="6902" y="1351"/>
                  </a:cubicBezTo>
                  <a:cubicBezTo>
                    <a:pt x="6343" y="1398"/>
                    <a:pt x="5805" y="1418"/>
                    <a:pt x="5292" y="1418"/>
                  </a:cubicBezTo>
                  <a:cubicBezTo>
                    <a:pt x="4930" y="1418"/>
                    <a:pt x="4579" y="1408"/>
                    <a:pt x="4243" y="1391"/>
                  </a:cubicBezTo>
                  <a:cubicBezTo>
                    <a:pt x="3431" y="1351"/>
                    <a:pt x="2700" y="1290"/>
                    <a:pt x="2071" y="1208"/>
                  </a:cubicBezTo>
                  <a:cubicBezTo>
                    <a:pt x="1154" y="1101"/>
                    <a:pt x="490" y="983"/>
                    <a:pt x="201" y="983"/>
                  </a:cubicBezTo>
                  <a:cubicBezTo>
                    <a:pt x="106" y="983"/>
                    <a:pt x="51" y="996"/>
                    <a:pt x="41" y="1026"/>
                  </a:cubicBezTo>
                  <a:cubicBezTo>
                    <a:pt x="1" y="1148"/>
                    <a:pt x="711" y="1513"/>
                    <a:pt x="1970" y="1817"/>
                  </a:cubicBezTo>
                  <a:cubicBezTo>
                    <a:pt x="2579" y="1980"/>
                    <a:pt x="3330" y="2122"/>
                    <a:pt x="4182" y="2203"/>
                  </a:cubicBezTo>
                  <a:cubicBezTo>
                    <a:pt x="4698" y="2252"/>
                    <a:pt x="5244" y="2279"/>
                    <a:pt x="5816" y="2279"/>
                  </a:cubicBezTo>
                  <a:cubicBezTo>
                    <a:pt x="6188" y="2279"/>
                    <a:pt x="6571" y="2268"/>
                    <a:pt x="6963" y="2244"/>
                  </a:cubicBezTo>
                  <a:cubicBezTo>
                    <a:pt x="7937" y="2162"/>
                    <a:pt x="8871" y="2000"/>
                    <a:pt x="9703" y="1797"/>
                  </a:cubicBezTo>
                  <a:cubicBezTo>
                    <a:pt x="10515" y="1594"/>
                    <a:pt x="11246" y="1351"/>
                    <a:pt x="11834" y="1087"/>
                  </a:cubicBezTo>
                  <a:cubicBezTo>
                    <a:pt x="13032" y="600"/>
                    <a:pt x="13681" y="133"/>
                    <a:pt x="13621" y="31"/>
                  </a:cubicBezTo>
                  <a:cubicBezTo>
                    <a:pt x="13614" y="11"/>
                    <a:pt x="13586" y="1"/>
                    <a:pt x="13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8"/>
            <p:cNvSpPr/>
            <p:nvPr/>
          </p:nvSpPr>
          <p:spPr>
            <a:xfrm>
              <a:off x="6314067" y="2803759"/>
              <a:ext cx="309550" cy="43525"/>
            </a:xfrm>
            <a:custGeom>
              <a:rect b="b" l="l" r="r" t="t"/>
              <a:pathLst>
                <a:path extrusionOk="0" h="1741" w="12382">
                  <a:moveTo>
                    <a:pt x="12174" y="1"/>
                  </a:moveTo>
                  <a:cubicBezTo>
                    <a:pt x="11532" y="1"/>
                    <a:pt x="9131" y="608"/>
                    <a:pt x="6211" y="819"/>
                  </a:cubicBezTo>
                  <a:cubicBezTo>
                    <a:pt x="5297" y="890"/>
                    <a:pt x="4430" y="913"/>
                    <a:pt x="3650" y="913"/>
                  </a:cubicBezTo>
                  <a:cubicBezTo>
                    <a:pt x="2318" y="913"/>
                    <a:pt x="1241" y="847"/>
                    <a:pt x="615" y="847"/>
                  </a:cubicBezTo>
                  <a:cubicBezTo>
                    <a:pt x="248" y="847"/>
                    <a:pt x="37" y="870"/>
                    <a:pt x="21" y="941"/>
                  </a:cubicBezTo>
                  <a:cubicBezTo>
                    <a:pt x="0" y="1042"/>
                    <a:pt x="670" y="1306"/>
                    <a:pt x="1807" y="1489"/>
                  </a:cubicBezTo>
                  <a:cubicBezTo>
                    <a:pt x="2616" y="1636"/>
                    <a:pt x="3681" y="1740"/>
                    <a:pt x="4870" y="1740"/>
                  </a:cubicBezTo>
                  <a:cubicBezTo>
                    <a:pt x="5322" y="1740"/>
                    <a:pt x="5792" y="1725"/>
                    <a:pt x="6272" y="1692"/>
                  </a:cubicBezTo>
                  <a:cubicBezTo>
                    <a:pt x="8018" y="1570"/>
                    <a:pt x="9581" y="1225"/>
                    <a:pt x="10657" y="860"/>
                  </a:cubicBezTo>
                  <a:cubicBezTo>
                    <a:pt x="11753" y="494"/>
                    <a:pt x="12382" y="149"/>
                    <a:pt x="12341" y="48"/>
                  </a:cubicBezTo>
                  <a:cubicBezTo>
                    <a:pt x="12330" y="15"/>
                    <a:pt x="12273" y="1"/>
                    <a:pt x="12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8"/>
            <p:cNvSpPr/>
            <p:nvPr/>
          </p:nvSpPr>
          <p:spPr>
            <a:xfrm>
              <a:off x="6036992" y="1546884"/>
              <a:ext cx="688625" cy="521400"/>
            </a:xfrm>
            <a:custGeom>
              <a:rect b="b" l="l" r="r" t="t"/>
              <a:pathLst>
                <a:path extrusionOk="0" h="20856" w="27545">
                  <a:moveTo>
                    <a:pt x="15526" y="1"/>
                  </a:moveTo>
                  <a:cubicBezTo>
                    <a:pt x="14195" y="1"/>
                    <a:pt x="12742" y="161"/>
                    <a:pt x="11165" y="512"/>
                  </a:cubicBezTo>
                  <a:cubicBezTo>
                    <a:pt x="11165" y="512"/>
                    <a:pt x="1" y="2583"/>
                    <a:pt x="143" y="12569"/>
                  </a:cubicBezTo>
                  <a:cubicBezTo>
                    <a:pt x="243" y="19600"/>
                    <a:pt x="4961" y="20856"/>
                    <a:pt x="8701" y="20856"/>
                  </a:cubicBezTo>
                  <a:cubicBezTo>
                    <a:pt x="10273" y="20856"/>
                    <a:pt x="11673" y="20634"/>
                    <a:pt x="12484" y="20526"/>
                  </a:cubicBezTo>
                  <a:cubicBezTo>
                    <a:pt x="13722" y="20384"/>
                    <a:pt x="16219" y="20018"/>
                    <a:pt x="18553" y="19694"/>
                  </a:cubicBezTo>
                  <a:cubicBezTo>
                    <a:pt x="23505" y="18963"/>
                    <a:pt x="27220" y="16547"/>
                    <a:pt x="27504" y="11554"/>
                  </a:cubicBezTo>
                  <a:cubicBezTo>
                    <a:pt x="27545" y="10966"/>
                    <a:pt x="27524" y="10377"/>
                    <a:pt x="27443" y="9788"/>
                  </a:cubicBezTo>
                  <a:cubicBezTo>
                    <a:pt x="26855" y="5292"/>
                    <a:pt x="23188" y="1"/>
                    <a:pt x="15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8"/>
            <p:cNvSpPr/>
            <p:nvPr/>
          </p:nvSpPr>
          <p:spPr>
            <a:xfrm>
              <a:off x="6171467" y="1673459"/>
              <a:ext cx="506975" cy="213950"/>
            </a:xfrm>
            <a:custGeom>
              <a:rect b="b" l="l" r="r" t="t"/>
              <a:pathLst>
                <a:path extrusionOk="0" h="8558" w="20279">
                  <a:moveTo>
                    <a:pt x="17247" y="0"/>
                  </a:moveTo>
                  <a:cubicBezTo>
                    <a:pt x="17062" y="0"/>
                    <a:pt x="16874" y="19"/>
                    <a:pt x="16685" y="57"/>
                  </a:cubicBezTo>
                  <a:lnTo>
                    <a:pt x="2436" y="3081"/>
                  </a:lnTo>
                  <a:cubicBezTo>
                    <a:pt x="955" y="3406"/>
                    <a:pt x="1" y="4867"/>
                    <a:pt x="305" y="6369"/>
                  </a:cubicBezTo>
                  <a:cubicBezTo>
                    <a:pt x="589" y="7665"/>
                    <a:pt x="1742" y="8557"/>
                    <a:pt x="3032" y="8557"/>
                  </a:cubicBezTo>
                  <a:cubicBezTo>
                    <a:pt x="3217" y="8557"/>
                    <a:pt x="3405" y="8539"/>
                    <a:pt x="3593" y="8501"/>
                  </a:cubicBezTo>
                  <a:lnTo>
                    <a:pt x="17842" y="5476"/>
                  </a:lnTo>
                  <a:cubicBezTo>
                    <a:pt x="19324" y="5152"/>
                    <a:pt x="20278" y="3690"/>
                    <a:pt x="19974" y="2188"/>
                  </a:cubicBezTo>
                  <a:cubicBezTo>
                    <a:pt x="19690" y="892"/>
                    <a:pt x="18536" y="0"/>
                    <a:pt x="172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8"/>
            <p:cNvSpPr/>
            <p:nvPr/>
          </p:nvSpPr>
          <p:spPr>
            <a:xfrm>
              <a:off x="6287167" y="1788534"/>
              <a:ext cx="44175" cy="44675"/>
            </a:xfrm>
            <a:custGeom>
              <a:rect b="b" l="l" r="r" t="t"/>
              <a:pathLst>
                <a:path extrusionOk="0" h="1787" w="1767">
                  <a:moveTo>
                    <a:pt x="894" y="1"/>
                  </a:moveTo>
                  <a:cubicBezTo>
                    <a:pt x="386" y="1"/>
                    <a:pt x="1" y="406"/>
                    <a:pt x="1" y="894"/>
                  </a:cubicBezTo>
                  <a:cubicBezTo>
                    <a:pt x="1" y="1381"/>
                    <a:pt x="386" y="1787"/>
                    <a:pt x="894" y="1787"/>
                  </a:cubicBezTo>
                  <a:cubicBezTo>
                    <a:pt x="1381" y="1787"/>
                    <a:pt x="1766" y="1381"/>
                    <a:pt x="1766" y="894"/>
                  </a:cubicBezTo>
                  <a:cubicBezTo>
                    <a:pt x="1766" y="406"/>
                    <a:pt x="1381"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6535817" y="1735759"/>
              <a:ext cx="44675" cy="44175"/>
            </a:xfrm>
            <a:custGeom>
              <a:rect b="b" l="l" r="r" t="t"/>
              <a:pathLst>
                <a:path extrusionOk="0" h="1767" w="1787">
                  <a:moveTo>
                    <a:pt x="894" y="1"/>
                  </a:moveTo>
                  <a:cubicBezTo>
                    <a:pt x="406" y="1"/>
                    <a:pt x="0" y="407"/>
                    <a:pt x="0" y="894"/>
                  </a:cubicBezTo>
                  <a:cubicBezTo>
                    <a:pt x="0" y="1381"/>
                    <a:pt x="406" y="1766"/>
                    <a:pt x="894" y="1766"/>
                  </a:cubicBezTo>
                  <a:cubicBezTo>
                    <a:pt x="1381" y="1766"/>
                    <a:pt x="1787" y="1381"/>
                    <a:pt x="1787" y="894"/>
                  </a:cubicBezTo>
                  <a:cubicBezTo>
                    <a:pt x="1787" y="407"/>
                    <a:pt x="1381"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8"/>
            <p:cNvSpPr/>
            <p:nvPr/>
          </p:nvSpPr>
          <p:spPr>
            <a:xfrm>
              <a:off x="6299342" y="1563234"/>
              <a:ext cx="125875" cy="128400"/>
            </a:xfrm>
            <a:custGeom>
              <a:rect b="b" l="l" r="r" t="t"/>
              <a:pathLst>
                <a:path extrusionOk="0" h="5136" w="5035">
                  <a:moveTo>
                    <a:pt x="305" y="0"/>
                  </a:moveTo>
                  <a:cubicBezTo>
                    <a:pt x="102" y="0"/>
                    <a:pt x="1" y="0"/>
                    <a:pt x="1" y="21"/>
                  </a:cubicBezTo>
                  <a:cubicBezTo>
                    <a:pt x="1" y="41"/>
                    <a:pt x="427" y="41"/>
                    <a:pt x="1076" y="285"/>
                  </a:cubicBezTo>
                  <a:cubicBezTo>
                    <a:pt x="1706" y="508"/>
                    <a:pt x="2518" y="1056"/>
                    <a:pt x="3167" y="1847"/>
                  </a:cubicBezTo>
                  <a:cubicBezTo>
                    <a:pt x="3817" y="2659"/>
                    <a:pt x="4263" y="3492"/>
                    <a:pt x="4547" y="4121"/>
                  </a:cubicBezTo>
                  <a:cubicBezTo>
                    <a:pt x="4832" y="4750"/>
                    <a:pt x="4994" y="5136"/>
                    <a:pt x="5014" y="5136"/>
                  </a:cubicBezTo>
                  <a:cubicBezTo>
                    <a:pt x="5035" y="5136"/>
                    <a:pt x="5014" y="5034"/>
                    <a:pt x="4953" y="4852"/>
                  </a:cubicBezTo>
                  <a:cubicBezTo>
                    <a:pt x="4892" y="4669"/>
                    <a:pt x="4791" y="4405"/>
                    <a:pt x="4669" y="4080"/>
                  </a:cubicBezTo>
                  <a:cubicBezTo>
                    <a:pt x="4405" y="3431"/>
                    <a:pt x="3979" y="2558"/>
                    <a:pt x="3289" y="1746"/>
                  </a:cubicBezTo>
                  <a:cubicBezTo>
                    <a:pt x="2619" y="914"/>
                    <a:pt x="1787" y="366"/>
                    <a:pt x="1117" y="163"/>
                  </a:cubicBezTo>
                  <a:cubicBezTo>
                    <a:pt x="772" y="61"/>
                    <a:pt x="488" y="21"/>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8"/>
            <p:cNvSpPr/>
            <p:nvPr/>
          </p:nvSpPr>
          <p:spPr>
            <a:xfrm>
              <a:off x="6433317" y="1864659"/>
              <a:ext cx="49750" cy="183800"/>
            </a:xfrm>
            <a:custGeom>
              <a:rect b="b" l="l" r="r" t="t"/>
              <a:pathLst>
                <a:path extrusionOk="0" h="7352" w="1990">
                  <a:moveTo>
                    <a:pt x="1523" y="0"/>
                  </a:moveTo>
                  <a:lnTo>
                    <a:pt x="1523" y="0"/>
                  </a:lnTo>
                  <a:cubicBezTo>
                    <a:pt x="1482" y="0"/>
                    <a:pt x="1563" y="447"/>
                    <a:pt x="1665" y="1137"/>
                  </a:cubicBezTo>
                  <a:cubicBezTo>
                    <a:pt x="1786" y="1847"/>
                    <a:pt x="1807" y="2822"/>
                    <a:pt x="1685" y="3897"/>
                  </a:cubicBezTo>
                  <a:cubicBezTo>
                    <a:pt x="1543" y="4953"/>
                    <a:pt x="1096" y="5846"/>
                    <a:pt x="711" y="6435"/>
                  </a:cubicBezTo>
                  <a:cubicBezTo>
                    <a:pt x="325" y="7023"/>
                    <a:pt x="0" y="7328"/>
                    <a:pt x="21" y="7348"/>
                  </a:cubicBezTo>
                  <a:cubicBezTo>
                    <a:pt x="21" y="7350"/>
                    <a:pt x="22" y="7351"/>
                    <a:pt x="24" y="7351"/>
                  </a:cubicBezTo>
                  <a:cubicBezTo>
                    <a:pt x="42" y="7351"/>
                    <a:pt x="137" y="7274"/>
                    <a:pt x="264" y="7165"/>
                  </a:cubicBezTo>
                  <a:cubicBezTo>
                    <a:pt x="406" y="7023"/>
                    <a:pt x="609" y="6800"/>
                    <a:pt x="812" y="6516"/>
                  </a:cubicBezTo>
                  <a:cubicBezTo>
                    <a:pt x="1238" y="5927"/>
                    <a:pt x="1705" y="5014"/>
                    <a:pt x="1868" y="3918"/>
                  </a:cubicBezTo>
                  <a:cubicBezTo>
                    <a:pt x="1989" y="2822"/>
                    <a:pt x="1929" y="1827"/>
                    <a:pt x="1786" y="1117"/>
                  </a:cubicBezTo>
                  <a:cubicBezTo>
                    <a:pt x="1726" y="771"/>
                    <a:pt x="1665" y="487"/>
                    <a:pt x="1604" y="284"/>
                  </a:cubicBezTo>
                  <a:cubicBezTo>
                    <a:pt x="1563" y="102"/>
                    <a:pt x="1523" y="0"/>
                    <a:pt x="15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6174517" y="1906284"/>
              <a:ext cx="518625" cy="162900"/>
            </a:xfrm>
            <a:custGeom>
              <a:rect b="b" l="l" r="r" t="t"/>
              <a:pathLst>
                <a:path extrusionOk="0" h="6516" w="20745">
                  <a:moveTo>
                    <a:pt x="15644" y="0"/>
                  </a:moveTo>
                  <a:cubicBezTo>
                    <a:pt x="14369" y="0"/>
                    <a:pt x="13088" y="158"/>
                    <a:pt x="11834" y="345"/>
                  </a:cubicBezTo>
                  <a:cubicBezTo>
                    <a:pt x="8323" y="872"/>
                    <a:pt x="4750" y="1705"/>
                    <a:pt x="1929" y="3816"/>
                  </a:cubicBezTo>
                  <a:cubicBezTo>
                    <a:pt x="1117" y="4404"/>
                    <a:pt x="366" y="5135"/>
                    <a:pt x="1" y="6069"/>
                  </a:cubicBezTo>
                  <a:cubicBezTo>
                    <a:pt x="1" y="6069"/>
                    <a:pt x="1104" y="6516"/>
                    <a:pt x="3311" y="6516"/>
                  </a:cubicBezTo>
                  <a:cubicBezTo>
                    <a:pt x="3679" y="6516"/>
                    <a:pt x="4077" y="6504"/>
                    <a:pt x="4507" y="6475"/>
                  </a:cubicBezTo>
                  <a:cubicBezTo>
                    <a:pt x="7490" y="6292"/>
                    <a:pt x="13681" y="5216"/>
                    <a:pt x="13681" y="5216"/>
                  </a:cubicBezTo>
                  <a:cubicBezTo>
                    <a:pt x="13681" y="5216"/>
                    <a:pt x="16848" y="4668"/>
                    <a:pt x="18634" y="3328"/>
                  </a:cubicBezTo>
                  <a:cubicBezTo>
                    <a:pt x="20420" y="2009"/>
                    <a:pt x="20745" y="1360"/>
                    <a:pt x="20745" y="1360"/>
                  </a:cubicBezTo>
                  <a:cubicBezTo>
                    <a:pt x="19466" y="507"/>
                    <a:pt x="17923" y="121"/>
                    <a:pt x="16401" y="20"/>
                  </a:cubicBezTo>
                  <a:cubicBezTo>
                    <a:pt x="16149" y="6"/>
                    <a:pt x="15897" y="0"/>
                    <a:pt x="156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6149142" y="1654409"/>
              <a:ext cx="548075" cy="258500"/>
            </a:xfrm>
            <a:custGeom>
              <a:rect b="b" l="l" r="r" t="t"/>
              <a:pathLst>
                <a:path extrusionOk="0" h="10340" w="21923">
                  <a:moveTo>
                    <a:pt x="17547" y="1"/>
                  </a:moveTo>
                  <a:cubicBezTo>
                    <a:pt x="17335" y="1"/>
                    <a:pt x="17115" y="10"/>
                    <a:pt x="16888" y="27"/>
                  </a:cubicBezTo>
                  <a:cubicBezTo>
                    <a:pt x="16361" y="48"/>
                    <a:pt x="15812" y="129"/>
                    <a:pt x="15224" y="251"/>
                  </a:cubicBezTo>
                  <a:cubicBezTo>
                    <a:pt x="14067" y="474"/>
                    <a:pt x="12849" y="859"/>
                    <a:pt x="11489" y="1144"/>
                  </a:cubicBezTo>
                  <a:cubicBezTo>
                    <a:pt x="10149" y="1468"/>
                    <a:pt x="8708" y="1793"/>
                    <a:pt x="7206" y="2159"/>
                  </a:cubicBezTo>
                  <a:cubicBezTo>
                    <a:pt x="6435" y="2321"/>
                    <a:pt x="5664" y="2504"/>
                    <a:pt x="4872" y="2686"/>
                  </a:cubicBezTo>
                  <a:cubicBezTo>
                    <a:pt x="4486" y="2788"/>
                    <a:pt x="4080" y="2889"/>
                    <a:pt x="3674" y="2970"/>
                  </a:cubicBezTo>
                  <a:cubicBezTo>
                    <a:pt x="3269" y="3072"/>
                    <a:pt x="2863" y="3153"/>
                    <a:pt x="2457" y="3336"/>
                  </a:cubicBezTo>
                  <a:cubicBezTo>
                    <a:pt x="1665" y="3681"/>
                    <a:pt x="975" y="4290"/>
                    <a:pt x="549" y="5081"/>
                  </a:cubicBezTo>
                  <a:cubicBezTo>
                    <a:pt x="122" y="5853"/>
                    <a:pt x="1" y="6827"/>
                    <a:pt x="244" y="7720"/>
                  </a:cubicBezTo>
                  <a:cubicBezTo>
                    <a:pt x="488" y="8593"/>
                    <a:pt x="1056" y="9384"/>
                    <a:pt x="1807" y="9851"/>
                  </a:cubicBezTo>
                  <a:cubicBezTo>
                    <a:pt x="2379" y="10213"/>
                    <a:pt x="3041" y="10339"/>
                    <a:pt x="3692" y="10339"/>
                  </a:cubicBezTo>
                  <a:cubicBezTo>
                    <a:pt x="3919" y="10339"/>
                    <a:pt x="4144" y="10324"/>
                    <a:pt x="4365" y="10298"/>
                  </a:cubicBezTo>
                  <a:cubicBezTo>
                    <a:pt x="5197" y="10176"/>
                    <a:pt x="6009" y="9973"/>
                    <a:pt x="6800" y="9811"/>
                  </a:cubicBezTo>
                  <a:cubicBezTo>
                    <a:pt x="7592" y="9628"/>
                    <a:pt x="8384" y="9466"/>
                    <a:pt x="9135" y="9303"/>
                  </a:cubicBezTo>
                  <a:cubicBezTo>
                    <a:pt x="12159" y="8633"/>
                    <a:pt x="14899" y="8045"/>
                    <a:pt x="17193" y="7537"/>
                  </a:cubicBezTo>
                  <a:cubicBezTo>
                    <a:pt x="18350" y="7294"/>
                    <a:pt x="19385" y="7030"/>
                    <a:pt x="20197" y="6523"/>
                  </a:cubicBezTo>
                  <a:cubicBezTo>
                    <a:pt x="21009" y="6035"/>
                    <a:pt x="21516" y="5325"/>
                    <a:pt x="21719" y="4696"/>
                  </a:cubicBezTo>
                  <a:cubicBezTo>
                    <a:pt x="21922" y="4066"/>
                    <a:pt x="21902" y="3518"/>
                    <a:pt x="21841" y="3194"/>
                  </a:cubicBezTo>
                  <a:cubicBezTo>
                    <a:pt x="21800" y="2849"/>
                    <a:pt x="21719" y="2666"/>
                    <a:pt x="21719" y="2666"/>
                  </a:cubicBezTo>
                  <a:lnTo>
                    <a:pt x="21719" y="2666"/>
                  </a:lnTo>
                  <a:cubicBezTo>
                    <a:pt x="21719" y="2686"/>
                    <a:pt x="21780" y="2849"/>
                    <a:pt x="21821" y="3194"/>
                  </a:cubicBezTo>
                  <a:cubicBezTo>
                    <a:pt x="21861" y="3539"/>
                    <a:pt x="21861" y="4046"/>
                    <a:pt x="21658" y="4675"/>
                  </a:cubicBezTo>
                  <a:cubicBezTo>
                    <a:pt x="21435" y="5284"/>
                    <a:pt x="20948" y="5974"/>
                    <a:pt x="20156" y="6441"/>
                  </a:cubicBezTo>
                  <a:cubicBezTo>
                    <a:pt x="19365" y="6908"/>
                    <a:pt x="18309" y="7172"/>
                    <a:pt x="17172" y="7416"/>
                  </a:cubicBezTo>
                  <a:cubicBezTo>
                    <a:pt x="14879" y="7903"/>
                    <a:pt x="12139" y="8491"/>
                    <a:pt x="9094" y="9141"/>
                  </a:cubicBezTo>
                  <a:cubicBezTo>
                    <a:pt x="8343" y="9303"/>
                    <a:pt x="7572" y="9466"/>
                    <a:pt x="6760" y="9648"/>
                  </a:cubicBezTo>
                  <a:cubicBezTo>
                    <a:pt x="5968" y="9811"/>
                    <a:pt x="5156" y="10014"/>
                    <a:pt x="4344" y="10115"/>
                  </a:cubicBezTo>
                  <a:cubicBezTo>
                    <a:pt x="4119" y="10148"/>
                    <a:pt x="3891" y="10166"/>
                    <a:pt x="3663" y="10166"/>
                  </a:cubicBezTo>
                  <a:cubicBezTo>
                    <a:pt x="3050" y="10166"/>
                    <a:pt x="2442" y="10035"/>
                    <a:pt x="1909" y="9709"/>
                  </a:cubicBezTo>
                  <a:cubicBezTo>
                    <a:pt x="1178" y="9263"/>
                    <a:pt x="630" y="8512"/>
                    <a:pt x="407" y="7659"/>
                  </a:cubicBezTo>
                  <a:cubicBezTo>
                    <a:pt x="183" y="6827"/>
                    <a:pt x="305" y="5914"/>
                    <a:pt x="711" y="5163"/>
                  </a:cubicBezTo>
                  <a:cubicBezTo>
                    <a:pt x="1097" y="4412"/>
                    <a:pt x="1767" y="3823"/>
                    <a:pt x="2518" y="3478"/>
                  </a:cubicBezTo>
                  <a:cubicBezTo>
                    <a:pt x="2903" y="3315"/>
                    <a:pt x="3309" y="3234"/>
                    <a:pt x="3715" y="3133"/>
                  </a:cubicBezTo>
                  <a:cubicBezTo>
                    <a:pt x="4121" y="3052"/>
                    <a:pt x="4527" y="2950"/>
                    <a:pt x="4913" y="2869"/>
                  </a:cubicBezTo>
                  <a:cubicBezTo>
                    <a:pt x="5704" y="2666"/>
                    <a:pt x="6476" y="2483"/>
                    <a:pt x="7247" y="2301"/>
                  </a:cubicBezTo>
                  <a:cubicBezTo>
                    <a:pt x="8749" y="1956"/>
                    <a:pt x="10190" y="1610"/>
                    <a:pt x="11530" y="1286"/>
                  </a:cubicBezTo>
                  <a:cubicBezTo>
                    <a:pt x="12869" y="1002"/>
                    <a:pt x="14107" y="616"/>
                    <a:pt x="15264" y="372"/>
                  </a:cubicBezTo>
                  <a:cubicBezTo>
                    <a:pt x="15833" y="251"/>
                    <a:pt x="16381" y="169"/>
                    <a:pt x="16909" y="129"/>
                  </a:cubicBezTo>
                  <a:cubicBezTo>
                    <a:pt x="17095" y="114"/>
                    <a:pt x="17277" y="108"/>
                    <a:pt x="17455" y="108"/>
                  </a:cubicBezTo>
                  <a:cubicBezTo>
                    <a:pt x="17779" y="108"/>
                    <a:pt x="18089" y="130"/>
                    <a:pt x="18390" y="169"/>
                  </a:cubicBezTo>
                  <a:cubicBezTo>
                    <a:pt x="19304" y="311"/>
                    <a:pt x="20055" y="657"/>
                    <a:pt x="20562" y="1042"/>
                  </a:cubicBezTo>
                  <a:cubicBezTo>
                    <a:pt x="21070" y="1448"/>
                    <a:pt x="21354" y="1895"/>
                    <a:pt x="21516" y="2199"/>
                  </a:cubicBezTo>
                  <a:cubicBezTo>
                    <a:pt x="21651" y="2488"/>
                    <a:pt x="21713" y="2667"/>
                    <a:pt x="21719" y="2667"/>
                  </a:cubicBezTo>
                  <a:cubicBezTo>
                    <a:pt x="21719" y="2667"/>
                    <a:pt x="21719" y="2667"/>
                    <a:pt x="21719" y="2666"/>
                  </a:cubicBezTo>
                  <a:cubicBezTo>
                    <a:pt x="21719" y="2666"/>
                    <a:pt x="21719" y="2625"/>
                    <a:pt x="21678" y="2544"/>
                  </a:cubicBezTo>
                  <a:cubicBezTo>
                    <a:pt x="21658" y="2463"/>
                    <a:pt x="21618" y="2341"/>
                    <a:pt x="21536" y="2179"/>
                  </a:cubicBezTo>
                  <a:cubicBezTo>
                    <a:pt x="21394" y="1854"/>
                    <a:pt x="21110" y="1408"/>
                    <a:pt x="20603" y="1002"/>
                  </a:cubicBezTo>
                  <a:cubicBezTo>
                    <a:pt x="20075" y="596"/>
                    <a:pt x="19324" y="210"/>
                    <a:pt x="18390" y="68"/>
                  </a:cubicBezTo>
                  <a:cubicBezTo>
                    <a:pt x="18129" y="20"/>
                    <a:pt x="17846" y="1"/>
                    <a:pt x="175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6044117" y="1848784"/>
              <a:ext cx="110125" cy="54000"/>
            </a:xfrm>
            <a:custGeom>
              <a:rect b="b" l="l" r="r" t="t"/>
              <a:pathLst>
                <a:path extrusionOk="0" h="2160" w="4405">
                  <a:moveTo>
                    <a:pt x="4364" y="1"/>
                  </a:moveTo>
                  <a:cubicBezTo>
                    <a:pt x="4294" y="1"/>
                    <a:pt x="4048" y="46"/>
                    <a:pt x="3674" y="148"/>
                  </a:cubicBezTo>
                  <a:cubicBezTo>
                    <a:pt x="3248" y="250"/>
                    <a:pt x="2659" y="473"/>
                    <a:pt x="2050" y="757"/>
                  </a:cubicBezTo>
                  <a:cubicBezTo>
                    <a:pt x="1441" y="1061"/>
                    <a:pt x="913" y="1406"/>
                    <a:pt x="568" y="1670"/>
                  </a:cubicBezTo>
                  <a:cubicBezTo>
                    <a:pt x="203" y="1934"/>
                    <a:pt x="0" y="2137"/>
                    <a:pt x="20" y="2157"/>
                  </a:cubicBezTo>
                  <a:cubicBezTo>
                    <a:pt x="21" y="2159"/>
                    <a:pt x="22" y="2159"/>
                    <a:pt x="24" y="2159"/>
                  </a:cubicBezTo>
                  <a:cubicBezTo>
                    <a:pt x="90" y="2159"/>
                    <a:pt x="948" y="1491"/>
                    <a:pt x="2131" y="919"/>
                  </a:cubicBezTo>
                  <a:cubicBezTo>
                    <a:pt x="3329" y="331"/>
                    <a:pt x="4405" y="47"/>
                    <a:pt x="4384" y="6"/>
                  </a:cubicBezTo>
                  <a:cubicBezTo>
                    <a:pt x="4384" y="3"/>
                    <a:pt x="4377" y="1"/>
                    <a:pt x="43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a:off x="6332342" y="1594084"/>
              <a:ext cx="7625" cy="7000"/>
            </a:xfrm>
            <a:custGeom>
              <a:rect b="b" l="l" r="r" t="t"/>
              <a:pathLst>
                <a:path extrusionOk="0" h="280" w="305">
                  <a:moveTo>
                    <a:pt x="155" y="1"/>
                  </a:moveTo>
                  <a:cubicBezTo>
                    <a:pt x="129" y="1"/>
                    <a:pt x="104" y="8"/>
                    <a:pt x="81" y="25"/>
                  </a:cubicBezTo>
                  <a:cubicBezTo>
                    <a:pt x="0" y="86"/>
                    <a:pt x="20" y="228"/>
                    <a:pt x="102" y="268"/>
                  </a:cubicBezTo>
                  <a:cubicBezTo>
                    <a:pt x="120" y="276"/>
                    <a:pt x="138" y="279"/>
                    <a:pt x="156" y="279"/>
                  </a:cubicBezTo>
                  <a:cubicBezTo>
                    <a:pt x="236" y="279"/>
                    <a:pt x="305" y="210"/>
                    <a:pt x="305" y="126"/>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a:off x="6376467" y="1658809"/>
              <a:ext cx="8100" cy="7025"/>
            </a:xfrm>
            <a:custGeom>
              <a:rect b="b" l="l" r="r" t="t"/>
              <a:pathLst>
                <a:path extrusionOk="0" h="281" w="324">
                  <a:moveTo>
                    <a:pt x="141" y="1"/>
                  </a:moveTo>
                  <a:cubicBezTo>
                    <a:pt x="120" y="1"/>
                    <a:pt x="99" y="5"/>
                    <a:pt x="82" y="14"/>
                  </a:cubicBezTo>
                  <a:lnTo>
                    <a:pt x="82" y="34"/>
                  </a:lnTo>
                  <a:cubicBezTo>
                    <a:pt x="1" y="95"/>
                    <a:pt x="21" y="237"/>
                    <a:pt x="102" y="278"/>
                  </a:cubicBezTo>
                  <a:cubicBezTo>
                    <a:pt x="113" y="280"/>
                    <a:pt x="124" y="281"/>
                    <a:pt x="135" y="281"/>
                  </a:cubicBezTo>
                  <a:cubicBezTo>
                    <a:pt x="228" y="281"/>
                    <a:pt x="324" y="208"/>
                    <a:pt x="305" y="135"/>
                  </a:cubicBezTo>
                  <a:cubicBezTo>
                    <a:pt x="305" y="56"/>
                    <a:pt x="218" y="1"/>
                    <a:pt x="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a:off x="6108542" y="1839759"/>
              <a:ext cx="8050" cy="6925"/>
            </a:xfrm>
            <a:custGeom>
              <a:rect b="b" l="l" r="r" t="t"/>
              <a:pathLst>
                <a:path extrusionOk="0" h="277" w="322">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a:off x="6053242" y="1869409"/>
              <a:ext cx="8050" cy="7200"/>
            </a:xfrm>
            <a:custGeom>
              <a:rect b="b" l="l" r="r" t="t"/>
              <a:pathLst>
                <a:path extrusionOk="0" h="288" w="322">
                  <a:moveTo>
                    <a:pt x="158" y="0"/>
                  </a:moveTo>
                  <a:cubicBezTo>
                    <a:pt x="138" y="0"/>
                    <a:pt x="119" y="4"/>
                    <a:pt x="102" y="13"/>
                  </a:cubicBezTo>
                  <a:lnTo>
                    <a:pt x="82" y="33"/>
                  </a:lnTo>
                  <a:cubicBezTo>
                    <a:pt x="0" y="94"/>
                    <a:pt x="21" y="236"/>
                    <a:pt x="122" y="277"/>
                  </a:cubicBezTo>
                  <a:cubicBezTo>
                    <a:pt x="137" y="284"/>
                    <a:pt x="153" y="288"/>
                    <a:pt x="169" y="288"/>
                  </a:cubicBezTo>
                  <a:cubicBezTo>
                    <a:pt x="243" y="288"/>
                    <a:pt x="321" y="218"/>
                    <a:pt x="305" y="135"/>
                  </a:cubicBezTo>
                  <a:cubicBezTo>
                    <a:pt x="305" y="55"/>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8"/>
            <p:cNvSpPr/>
            <p:nvPr/>
          </p:nvSpPr>
          <p:spPr>
            <a:xfrm>
              <a:off x="6065917" y="1562409"/>
              <a:ext cx="326325" cy="279950"/>
            </a:xfrm>
            <a:custGeom>
              <a:rect b="b" l="l" r="r" t="t"/>
              <a:pathLst>
                <a:path extrusionOk="0" h="11198" w="13053">
                  <a:moveTo>
                    <a:pt x="12774" y="1"/>
                  </a:moveTo>
                  <a:cubicBezTo>
                    <a:pt x="12363" y="1"/>
                    <a:pt x="11484" y="117"/>
                    <a:pt x="10292" y="378"/>
                  </a:cubicBezTo>
                  <a:cubicBezTo>
                    <a:pt x="9460" y="561"/>
                    <a:pt x="8485" y="825"/>
                    <a:pt x="7430" y="1231"/>
                  </a:cubicBezTo>
                  <a:cubicBezTo>
                    <a:pt x="6374" y="1637"/>
                    <a:pt x="5238" y="2205"/>
                    <a:pt x="4162" y="2977"/>
                  </a:cubicBezTo>
                  <a:cubicBezTo>
                    <a:pt x="3086" y="3768"/>
                    <a:pt x="2193" y="4702"/>
                    <a:pt x="1543" y="5656"/>
                  </a:cubicBezTo>
                  <a:cubicBezTo>
                    <a:pt x="894" y="6610"/>
                    <a:pt x="468" y="7564"/>
                    <a:pt x="265" y="8416"/>
                  </a:cubicBezTo>
                  <a:cubicBezTo>
                    <a:pt x="41" y="9269"/>
                    <a:pt x="1" y="9979"/>
                    <a:pt x="41" y="10446"/>
                  </a:cubicBezTo>
                  <a:cubicBezTo>
                    <a:pt x="82" y="10933"/>
                    <a:pt x="163" y="11197"/>
                    <a:pt x="224" y="11197"/>
                  </a:cubicBezTo>
                  <a:cubicBezTo>
                    <a:pt x="366" y="11197"/>
                    <a:pt x="305" y="10121"/>
                    <a:pt x="853" y="8599"/>
                  </a:cubicBezTo>
                  <a:cubicBezTo>
                    <a:pt x="1117" y="7848"/>
                    <a:pt x="1564" y="6975"/>
                    <a:pt x="2213" y="6123"/>
                  </a:cubicBezTo>
                  <a:cubicBezTo>
                    <a:pt x="2842" y="5270"/>
                    <a:pt x="3675" y="4418"/>
                    <a:pt x="4669" y="3687"/>
                  </a:cubicBezTo>
                  <a:cubicBezTo>
                    <a:pt x="6699" y="2246"/>
                    <a:pt x="8891" y="1495"/>
                    <a:pt x="10454" y="967"/>
                  </a:cubicBezTo>
                  <a:cubicBezTo>
                    <a:pt x="12058" y="460"/>
                    <a:pt x="13052" y="175"/>
                    <a:pt x="13032" y="54"/>
                  </a:cubicBezTo>
                  <a:cubicBezTo>
                    <a:pt x="13026" y="19"/>
                    <a:pt x="12937" y="1"/>
                    <a:pt x="12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8"/>
            <p:cNvSpPr/>
            <p:nvPr/>
          </p:nvSpPr>
          <p:spPr>
            <a:xfrm>
              <a:off x="6077592" y="1910584"/>
              <a:ext cx="48225" cy="55975"/>
            </a:xfrm>
            <a:custGeom>
              <a:rect b="b" l="l" r="r" t="t"/>
              <a:pathLst>
                <a:path extrusionOk="0" h="2239" w="1929">
                  <a:moveTo>
                    <a:pt x="280" y="1"/>
                  </a:moveTo>
                  <a:cubicBezTo>
                    <a:pt x="260" y="1"/>
                    <a:pt x="242" y="4"/>
                    <a:pt x="224" y="10"/>
                  </a:cubicBezTo>
                  <a:cubicBezTo>
                    <a:pt x="1" y="91"/>
                    <a:pt x="21" y="782"/>
                    <a:pt x="508" y="1451"/>
                  </a:cubicBezTo>
                  <a:cubicBezTo>
                    <a:pt x="878" y="1966"/>
                    <a:pt x="1363" y="2239"/>
                    <a:pt x="1619" y="2239"/>
                  </a:cubicBezTo>
                  <a:cubicBezTo>
                    <a:pt x="1686" y="2239"/>
                    <a:pt x="1737" y="2220"/>
                    <a:pt x="1767" y="2182"/>
                  </a:cubicBezTo>
                  <a:cubicBezTo>
                    <a:pt x="1929" y="1979"/>
                    <a:pt x="1604" y="1492"/>
                    <a:pt x="1219" y="924"/>
                  </a:cubicBezTo>
                  <a:cubicBezTo>
                    <a:pt x="864" y="419"/>
                    <a:pt x="509" y="1"/>
                    <a:pt x="2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8"/>
            <p:cNvSpPr/>
            <p:nvPr/>
          </p:nvSpPr>
          <p:spPr>
            <a:xfrm>
              <a:off x="6102967" y="2074384"/>
              <a:ext cx="614525" cy="706775"/>
            </a:xfrm>
            <a:custGeom>
              <a:rect b="b" l="l" r="r" t="t"/>
              <a:pathLst>
                <a:path extrusionOk="0" h="28271" w="24581">
                  <a:moveTo>
                    <a:pt x="16093" y="0"/>
                  </a:moveTo>
                  <a:cubicBezTo>
                    <a:pt x="7114" y="0"/>
                    <a:pt x="1" y="3830"/>
                    <a:pt x="1" y="3830"/>
                  </a:cubicBezTo>
                  <a:cubicBezTo>
                    <a:pt x="143" y="7423"/>
                    <a:pt x="285" y="11036"/>
                    <a:pt x="1076" y="14547"/>
                  </a:cubicBezTo>
                  <a:cubicBezTo>
                    <a:pt x="1848" y="18059"/>
                    <a:pt x="3309" y="21489"/>
                    <a:pt x="5765" y="24128"/>
                  </a:cubicBezTo>
                  <a:cubicBezTo>
                    <a:pt x="8068" y="26583"/>
                    <a:pt x="11317" y="28271"/>
                    <a:pt x="14675" y="28271"/>
                  </a:cubicBezTo>
                  <a:cubicBezTo>
                    <a:pt x="14898" y="28271"/>
                    <a:pt x="15122" y="28263"/>
                    <a:pt x="15346" y="28248"/>
                  </a:cubicBezTo>
                  <a:cubicBezTo>
                    <a:pt x="18329" y="28045"/>
                    <a:pt x="21232" y="26401"/>
                    <a:pt x="22754" y="23823"/>
                  </a:cubicBezTo>
                  <a:cubicBezTo>
                    <a:pt x="24114" y="21530"/>
                    <a:pt x="24317" y="18729"/>
                    <a:pt x="24398" y="16049"/>
                  </a:cubicBezTo>
                  <a:cubicBezTo>
                    <a:pt x="24540" y="11056"/>
                    <a:pt x="24581" y="1253"/>
                    <a:pt x="23891" y="1050"/>
                  </a:cubicBezTo>
                  <a:cubicBezTo>
                    <a:pt x="21223" y="295"/>
                    <a:pt x="18586" y="0"/>
                    <a:pt x="16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8"/>
            <p:cNvSpPr/>
            <p:nvPr/>
          </p:nvSpPr>
          <p:spPr>
            <a:xfrm>
              <a:off x="6114142" y="2205134"/>
              <a:ext cx="350150" cy="568200"/>
            </a:xfrm>
            <a:custGeom>
              <a:rect b="b" l="l" r="r" t="t"/>
              <a:pathLst>
                <a:path extrusionOk="0" h="22728" w="14006">
                  <a:moveTo>
                    <a:pt x="244" y="1"/>
                  </a:moveTo>
                  <a:lnTo>
                    <a:pt x="81" y="3350"/>
                  </a:lnTo>
                  <a:cubicBezTo>
                    <a:pt x="0" y="6496"/>
                    <a:pt x="568" y="10150"/>
                    <a:pt x="1583" y="12788"/>
                  </a:cubicBezTo>
                  <a:cubicBezTo>
                    <a:pt x="2679" y="15630"/>
                    <a:pt x="4263" y="18208"/>
                    <a:pt x="6922" y="20359"/>
                  </a:cubicBezTo>
                  <a:cubicBezTo>
                    <a:pt x="7449" y="20786"/>
                    <a:pt x="8302" y="21313"/>
                    <a:pt x="9276" y="21841"/>
                  </a:cubicBezTo>
                  <a:cubicBezTo>
                    <a:pt x="10047" y="22247"/>
                    <a:pt x="10738" y="22450"/>
                    <a:pt x="11509" y="22673"/>
                  </a:cubicBezTo>
                  <a:cubicBezTo>
                    <a:pt x="11635" y="22710"/>
                    <a:pt x="11756" y="22727"/>
                    <a:pt x="11872" y="22727"/>
                  </a:cubicBezTo>
                  <a:cubicBezTo>
                    <a:pt x="12909" y="22727"/>
                    <a:pt x="13525" y="21345"/>
                    <a:pt x="13762" y="20177"/>
                  </a:cubicBezTo>
                  <a:cubicBezTo>
                    <a:pt x="14005" y="18898"/>
                    <a:pt x="13539" y="17538"/>
                    <a:pt x="12747" y="16482"/>
                  </a:cubicBezTo>
                  <a:cubicBezTo>
                    <a:pt x="11976" y="15447"/>
                    <a:pt x="10900" y="14656"/>
                    <a:pt x="9784" y="13945"/>
                  </a:cubicBezTo>
                  <a:cubicBezTo>
                    <a:pt x="8687" y="13235"/>
                    <a:pt x="7531" y="12585"/>
                    <a:pt x="6516" y="11753"/>
                  </a:cubicBezTo>
                  <a:cubicBezTo>
                    <a:pt x="4750" y="10332"/>
                    <a:pt x="3471" y="8404"/>
                    <a:pt x="2497" y="6374"/>
                  </a:cubicBezTo>
                  <a:cubicBezTo>
                    <a:pt x="1543" y="4324"/>
                    <a:pt x="893" y="2152"/>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6321167" y="2622459"/>
              <a:ext cx="8050" cy="6700"/>
            </a:xfrm>
            <a:custGeom>
              <a:rect b="b" l="l" r="r" t="t"/>
              <a:pathLst>
                <a:path extrusionOk="0" h="268" w="322">
                  <a:moveTo>
                    <a:pt x="140" y="0"/>
                  </a:moveTo>
                  <a:cubicBezTo>
                    <a:pt x="119" y="0"/>
                    <a:pt x="99" y="4"/>
                    <a:pt x="82" y="13"/>
                  </a:cubicBezTo>
                  <a:lnTo>
                    <a:pt x="82" y="33"/>
                  </a:lnTo>
                  <a:cubicBezTo>
                    <a:pt x="1" y="94"/>
                    <a:pt x="21" y="236"/>
                    <a:pt x="102" y="256"/>
                  </a:cubicBezTo>
                  <a:cubicBezTo>
                    <a:pt x="121" y="264"/>
                    <a:pt x="140" y="267"/>
                    <a:pt x="159" y="267"/>
                  </a:cubicBezTo>
                  <a:cubicBezTo>
                    <a:pt x="243" y="267"/>
                    <a:pt x="322" y="201"/>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6429767" y="2618109"/>
              <a:ext cx="7625" cy="6975"/>
            </a:xfrm>
            <a:custGeom>
              <a:rect b="b" l="l" r="r" t="t"/>
              <a:pathLst>
                <a:path extrusionOk="0" h="279" w="305">
                  <a:moveTo>
                    <a:pt x="158" y="0"/>
                  </a:moveTo>
                  <a:cubicBezTo>
                    <a:pt x="131" y="0"/>
                    <a:pt x="104" y="8"/>
                    <a:pt x="81" y="24"/>
                  </a:cubicBezTo>
                  <a:cubicBezTo>
                    <a:pt x="0" y="85"/>
                    <a:pt x="21" y="227"/>
                    <a:pt x="102" y="268"/>
                  </a:cubicBezTo>
                  <a:cubicBezTo>
                    <a:pt x="120" y="275"/>
                    <a:pt x="138" y="279"/>
                    <a:pt x="156" y="279"/>
                  </a:cubicBezTo>
                  <a:cubicBezTo>
                    <a:pt x="236" y="279"/>
                    <a:pt x="305" y="209"/>
                    <a:pt x="305" y="126"/>
                  </a:cubicBezTo>
                  <a:cubicBezTo>
                    <a:pt x="305" y="52"/>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6548492" y="2505959"/>
              <a:ext cx="7650" cy="6975"/>
            </a:xfrm>
            <a:custGeom>
              <a:rect b="b" l="l" r="r" t="t"/>
              <a:pathLst>
                <a:path extrusionOk="0" h="279" w="306">
                  <a:moveTo>
                    <a:pt x="155" y="0"/>
                  </a:moveTo>
                  <a:cubicBezTo>
                    <a:pt x="130" y="0"/>
                    <a:pt x="104" y="8"/>
                    <a:pt x="82" y="25"/>
                  </a:cubicBezTo>
                  <a:cubicBezTo>
                    <a:pt x="1" y="86"/>
                    <a:pt x="21" y="228"/>
                    <a:pt x="102" y="268"/>
                  </a:cubicBezTo>
                  <a:cubicBezTo>
                    <a:pt x="117" y="276"/>
                    <a:pt x="133" y="279"/>
                    <a:pt x="149" y="279"/>
                  </a:cubicBezTo>
                  <a:cubicBezTo>
                    <a:pt x="223" y="279"/>
                    <a:pt x="305" y="209"/>
                    <a:pt x="305" y="126"/>
                  </a:cubicBezTo>
                  <a:cubicBezTo>
                    <a:pt x="291" y="53"/>
                    <a:pt x="223" y="0"/>
                    <a:pt x="1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8"/>
            <p:cNvSpPr/>
            <p:nvPr/>
          </p:nvSpPr>
          <p:spPr>
            <a:xfrm>
              <a:off x="6493692" y="2229409"/>
              <a:ext cx="8050" cy="6975"/>
            </a:xfrm>
            <a:custGeom>
              <a:rect b="b" l="l" r="r" t="t"/>
              <a:pathLst>
                <a:path extrusionOk="0" h="279" w="322">
                  <a:moveTo>
                    <a:pt x="175" y="0"/>
                  </a:moveTo>
                  <a:cubicBezTo>
                    <a:pt x="150" y="0"/>
                    <a:pt x="125" y="8"/>
                    <a:pt x="102" y="24"/>
                  </a:cubicBezTo>
                  <a:lnTo>
                    <a:pt x="82" y="24"/>
                  </a:lnTo>
                  <a:cubicBezTo>
                    <a:pt x="1" y="85"/>
                    <a:pt x="21" y="227"/>
                    <a:pt x="122" y="268"/>
                  </a:cubicBezTo>
                  <a:cubicBezTo>
                    <a:pt x="137" y="275"/>
                    <a:pt x="153" y="279"/>
                    <a:pt x="169" y="279"/>
                  </a:cubicBezTo>
                  <a:cubicBezTo>
                    <a:pt x="243" y="279"/>
                    <a:pt x="322" y="209"/>
                    <a:pt x="305" y="126"/>
                  </a:cubicBezTo>
                  <a:cubicBezTo>
                    <a:pt x="305" y="52"/>
                    <a:pt x="241" y="0"/>
                    <a:pt x="1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8"/>
            <p:cNvSpPr/>
            <p:nvPr/>
          </p:nvSpPr>
          <p:spPr>
            <a:xfrm>
              <a:off x="6604817" y="2274634"/>
              <a:ext cx="8050" cy="6925"/>
            </a:xfrm>
            <a:custGeom>
              <a:rect b="b" l="l" r="r" t="t"/>
              <a:pathLst>
                <a:path extrusionOk="0" h="277" w="322">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6198367" y="2590484"/>
              <a:ext cx="7625" cy="6700"/>
            </a:xfrm>
            <a:custGeom>
              <a:rect b="b" l="l" r="r" t="t"/>
              <a:pathLst>
                <a:path extrusionOk="0" h="268" w="305">
                  <a:moveTo>
                    <a:pt x="139" y="0"/>
                  </a:moveTo>
                  <a:cubicBezTo>
                    <a:pt x="119" y="0"/>
                    <a:pt x="99" y="4"/>
                    <a:pt x="82" y="13"/>
                  </a:cubicBezTo>
                  <a:lnTo>
                    <a:pt x="61" y="33"/>
                  </a:lnTo>
                  <a:cubicBezTo>
                    <a:pt x="0" y="74"/>
                    <a:pt x="21" y="216"/>
                    <a:pt x="102" y="257"/>
                  </a:cubicBezTo>
                  <a:cubicBezTo>
                    <a:pt x="117" y="264"/>
                    <a:pt x="133" y="267"/>
                    <a:pt x="149" y="267"/>
                  </a:cubicBezTo>
                  <a:cubicBezTo>
                    <a:pt x="223" y="267"/>
                    <a:pt x="305" y="198"/>
                    <a:pt x="305" y="115"/>
                  </a:cubicBezTo>
                  <a:cubicBezTo>
                    <a:pt x="289" y="51"/>
                    <a:pt x="21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6180092" y="2498334"/>
              <a:ext cx="8050" cy="7000"/>
            </a:xfrm>
            <a:custGeom>
              <a:rect b="b" l="l" r="r" t="t"/>
              <a:pathLst>
                <a:path extrusionOk="0" h="280" w="322">
                  <a:moveTo>
                    <a:pt x="175" y="1"/>
                  </a:moveTo>
                  <a:cubicBezTo>
                    <a:pt x="150" y="1"/>
                    <a:pt x="125" y="8"/>
                    <a:pt x="102" y="25"/>
                  </a:cubicBezTo>
                  <a:lnTo>
                    <a:pt x="82" y="25"/>
                  </a:lnTo>
                  <a:cubicBezTo>
                    <a:pt x="1" y="86"/>
                    <a:pt x="21" y="228"/>
                    <a:pt x="123" y="269"/>
                  </a:cubicBezTo>
                  <a:cubicBezTo>
                    <a:pt x="137" y="276"/>
                    <a:pt x="153" y="279"/>
                    <a:pt x="169" y="279"/>
                  </a:cubicBezTo>
                  <a:cubicBezTo>
                    <a:pt x="243" y="279"/>
                    <a:pt x="322" y="210"/>
                    <a:pt x="305" y="127"/>
                  </a:cubicBezTo>
                  <a:cubicBezTo>
                    <a:pt x="305" y="53"/>
                    <a:pt x="24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8"/>
            <p:cNvSpPr/>
            <p:nvPr/>
          </p:nvSpPr>
          <p:spPr>
            <a:xfrm>
              <a:off x="6172492" y="2414909"/>
              <a:ext cx="7625" cy="6700"/>
            </a:xfrm>
            <a:custGeom>
              <a:rect b="b" l="l" r="r" t="t"/>
              <a:pathLst>
                <a:path extrusionOk="0" h="268" w="305">
                  <a:moveTo>
                    <a:pt x="140" y="0"/>
                  </a:moveTo>
                  <a:cubicBezTo>
                    <a:pt x="119" y="0"/>
                    <a:pt x="99" y="4"/>
                    <a:pt x="82" y="13"/>
                  </a:cubicBezTo>
                  <a:lnTo>
                    <a:pt x="82" y="33"/>
                  </a:lnTo>
                  <a:cubicBezTo>
                    <a:pt x="0" y="94"/>
                    <a:pt x="21" y="236"/>
                    <a:pt x="102" y="257"/>
                  </a:cubicBezTo>
                  <a:cubicBezTo>
                    <a:pt x="120" y="264"/>
                    <a:pt x="139" y="267"/>
                    <a:pt x="157" y="267"/>
                  </a:cubicBezTo>
                  <a:cubicBezTo>
                    <a:pt x="237" y="267"/>
                    <a:pt x="305" y="201"/>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8"/>
            <p:cNvSpPr/>
            <p:nvPr/>
          </p:nvSpPr>
          <p:spPr>
            <a:xfrm>
              <a:off x="6164367" y="2326309"/>
              <a:ext cx="8050" cy="7000"/>
            </a:xfrm>
            <a:custGeom>
              <a:rect b="b" l="l" r="r" t="t"/>
              <a:pathLst>
                <a:path extrusionOk="0" h="280" w="322">
                  <a:moveTo>
                    <a:pt x="175" y="1"/>
                  </a:moveTo>
                  <a:cubicBezTo>
                    <a:pt x="150" y="1"/>
                    <a:pt x="124" y="9"/>
                    <a:pt x="102" y="25"/>
                  </a:cubicBezTo>
                  <a:lnTo>
                    <a:pt x="82" y="25"/>
                  </a:lnTo>
                  <a:cubicBezTo>
                    <a:pt x="1" y="86"/>
                    <a:pt x="21" y="228"/>
                    <a:pt x="122" y="269"/>
                  </a:cubicBezTo>
                  <a:cubicBezTo>
                    <a:pt x="137" y="276"/>
                    <a:pt x="153" y="280"/>
                    <a:pt x="169" y="280"/>
                  </a:cubicBezTo>
                  <a:cubicBezTo>
                    <a:pt x="243" y="280"/>
                    <a:pt x="322" y="210"/>
                    <a:pt x="305" y="127"/>
                  </a:cubicBezTo>
                  <a:cubicBezTo>
                    <a:pt x="305" y="53"/>
                    <a:pt x="24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6670792" y="2253034"/>
              <a:ext cx="8100" cy="7025"/>
            </a:xfrm>
            <a:custGeom>
              <a:rect b="b" l="l" r="r" t="t"/>
              <a:pathLst>
                <a:path extrusionOk="0" h="281" w="324">
                  <a:moveTo>
                    <a:pt x="158" y="0"/>
                  </a:moveTo>
                  <a:cubicBezTo>
                    <a:pt x="139" y="0"/>
                    <a:pt x="119" y="4"/>
                    <a:pt x="102" y="13"/>
                  </a:cubicBezTo>
                  <a:lnTo>
                    <a:pt x="82" y="33"/>
                  </a:lnTo>
                  <a:cubicBezTo>
                    <a:pt x="1" y="94"/>
                    <a:pt x="21" y="236"/>
                    <a:pt x="122" y="277"/>
                  </a:cubicBezTo>
                  <a:cubicBezTo>
                    <a:pt x="131" y="279"/>
                    <a:pt x="140" y="280"/>
                    <a:pt x="149" y="280"/>
                  </a:cubicBezTo>
                  <a:cubicBezTo>
                    <a:pt x="228" y="280"/>
                    <a:pt x="323" y="208"/>
                    <a:pt x="305" y="135"/>
                  </a:cubicBezTo>
                  <a:cubicBezTo>
                    <a:pt x="305" y="55"/>
                    <a:pt x="230"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6566267" y="2609759"/>
              <a:ext cx="8075" cy="7025"/>
            </a:xfrm>
            <a:custGeom>
              <a:rect b="b" l="l" r="r" t="t"/>
              <a:pathLst>
                <a:path extrusionOk="0" h="281" w="323">
                  <a:moveTo>
                    <a:pt x="158" y="1"/>
                  </a:moveTo>
                  <a:cubicBezTo>
                    <a:pt x="138" y="1"/>
                    <a:pt x="119" y="5"/>
                    <a:pt x="102" y="13"/>
                  </a:cubicBezTo>
                  <a:lnTo>
                    <a:pt x="81" y="34"/>
                  </a:lnTo>
                  <a:cubicBezTo>
                    <a:pt x="0" y="95"/>
                    <a:pt x="21" y="237"/>
                    <a:pt x="122" y="277"/>
                  </a:cubicBezTo>
                  <a:cubicBezTo>
                    <a:pt x="131" y="279"/>
                    <a:pt x="140" y="280"/>
                    <a:pt x="149" y="280"/>
                  </a:cubicBezTo>
                  <a:cubicBezTo>
                    <a:pt x="227" y="280"/>
                    <a:pt x="323" y="208"/>
                    <a:pt x="305" y="135"/>
                  </a:cubicBezTo>
                  <a:cubicBezTo>
                    <a:pt x="305" y="55"/>
                    <a:pt x="229"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6578442" y="2697259"/>
              <a:ext cx="7625" cy="7000"/>
            </a:xfrm>
            <a:custGeom>
              <a:rect b="b" l="l" r="r" t="t"/>
              <a:pathLst>
                <a:path extrusionOk="0" h="280" w="305">
                  <a:moveTo>
                    <a:pt x="155" y="1"/>
                  </a:moveTo>
                  <a:cubicBezTo>
                    <a:pt x="129" y="1"/>
                    <a:pt x="104" y="8"/>
                    <a:pt x="82" y="25"/>
                  </a:cubicBezTo>
                  <a:cubicBezTo>
                    <a:pt x="0" y="86"/>
                    <a:pt x="21" y="228"/>
                    <a:pt x="102" y="268"/>
                  </a:cubicBezTo>
                  <a:cubicBezTo>
                    <a:pt x="120" y="276"/>
                    <a:pt x="138" y="279"/>
                    <a:pt x="156" y="279"/>
                  </a:cubicBezTo>
                  <a:cubicBezTo>
                    <a:pt x="237" y="279"/>
                    <a:pt x="305" y="209"/>
                    <a:pt x="305" y="126"/>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6130867" y="2165709"/>
              <a:ext cx="502900" cy="54050"/>
            </a:xfrm>
            <a:custGeom>
              <a:rect b="b" l="l" r="r" t="t"/>
              <a:pathLst>
                <a:path extrusionOk="0" h="2162" w="20116">
                  <a:moveTo>
                    <a:pt x="19971" y="0"/>
                  </a:moveTo>
                  <a:cubicBezTo>
                    <a:pt x="19216" y="0"/>
                    <a:pt x="15148" y="1107"/>
                    <a:pt x="10089" y="1273"/>
                  </a:cubicBezTo>
                  <a:cubicBezTo>
                    <a:pt x="9586" y="1292"/>
                    <a:pt x="9092" y="1300"/>
                    <a:pt x="8610" y="1300"/>
                  </a:cubicBezTo>
                  <a:cubicBezTo>
                    <a:pt x="4411" y="1300"/>
                    <a:pt x="1087" y="676"/>
                    <a:pt x="234" y="676"/>
                  </a:cubicBezTo>
                  <a:cubicBezTo>
                    <a:pt x="102" y="676"/>
                    <a:pt x="29" y="691"/>
                    <a:pt x="21" y="725"/>
                  </a:cubicBezTo>
                  <a:cubicBezTo>
                    <a:pt x="1" y="827"/>
                    <a:pt x="1077" y="1212"/>
                    <a:pt x="2883" y="1578"/>
                  </a:cubicBezTo>
                  <a:cubicBezTo>
                    <a:pt x="3797" y="1761"/>
                    <a:pt x="4893" y="1923"/>
                    <a:pt x="6110" y="2045"/>
                  </a:cubicBezTo>
                  <a:cubicBezTo>
                    <a:pt x="7029" y="2120"/>
                    <a:pt x="8003" y="2162"/>
                    <a:pt x="9025" y="2162"/>
                  </a:cubicBezTo>
                  <a:cubicBezTo>
                    <a:pt x="9380" y="2162"/>
                    <a:pt x="9742" y="2157"/>
                    <a:pt x="10109" y="2146"/>
                  </a:cubicBezTo>
                  <a:cubicBezTo>
                    <a:pt x="11530" y="2085"/>
                    <a:pt x="12870" y="1943"/>
                    <a:pt x="14087" y="1761"/>
                  </a:cubicBezTo>
                  <a:cubicBezTo>
                    <a:pt x="15305" y="1578"/>
                    <a:pt x="16381" y="1355"/>
                    <a:pt x="17274" y="1091"/>
                  </a:cubicBezTo>
                  <a:cubicBezTo>
                    <a:pt x="19081" y="624"/>
                    <a:pt x="20116" y="137"/>
                    <a:pt x="20096" y="35"/>
                  </a:cubicBezTo>
                  <a:cubicBezTo>
                    <a:pt x="20088" y="11"/>
                    <a:pt x="20046" y="0"/>
                    <a:pt x="199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6176042" y="2183834"/>
              <a:ext cx="137550" cy="548650"/>
            </a:xfrm>
            <a:custGeom>
              <a:rect b="b" l="l" r="r" t="t"/>
              <a:pathLst>
                <a:path extrusionOk="0" h="21946" w="5502">
                  <a:moveTo>
                    <a:pt x="0" y="0"/>
                  </a:moveTo>
                  <a:cubicBezTo>
                    <a:pt x="0" y="0"/>
                    <a:pt x="0" y="82"/>
                    <a:pt x="0" y="244"/>
                  </a:cubicBezTo>
                  <a:cubicBezTo>
                    <a:pt x="0" y="406"/>
                    <a:pt x="0" y="630"/>
                    <a:pt x="0" y="914"/>
                  </a:cubicBezTo>
                  <a:cubicBezTo>
                    <a:pt x="21" y="1502"/>
                    <a:pt x="82" y="2335"/>
                    <a:pt x="163" y="3370"/>
                  </a:cubicBezTo>
                  <a:cubicBezTo>
                    <a:pt x="325" y="5460"/>
                    <a:pt x="650" y="8322"/>
                    <a:pt x="1279" y="11448"/>
                  </a:cubicBezTo>
                  <a:cubicBezTo>
                    <a:pt x="1584" y="13011"/>
                    <a:pt x="1929" y="14493"/>
                    <a:pt x="2294" y="15832"/>
                  </a:cubicBezTo>
                  <a:cubicBezTo>
                    <a:pt x="2477" y="16502"/>
                    <a:pt x="2639" y="17132"/>
                    <a:pt x="2822" y="17720"/>
                  </a:cubicBezTo>
                  <a:cubicBezTo>
                    <a:pt x="2984" y="18309"/>
                    <a:pt x="3167" y="18857"/>
                    <a:pt x="3390" y="19324"/>
                  </a:cubicBezTo>
                  <a:cubicBezTo>
                    <a:pt x="3816" y="20298"/>
                    <a:pt x="4405" y="20947"/>
                    <a:pt x="4811" y="21353"/>
                  </a:cubicBezTo>
                  <a:cubicBezTo>
                    <a:pt x="5014" y="21556"/>
                    <a:pt x="5197" y="21698"/>
                    <a:pt x="5298" y="21800"/>
                  </a:cubicBezTo>
                  <a:cubicBezTo>
                    <a:pt x="5404" y="21888"/>
                    <a:pt x="5464" y="21946"/>
                    <a:pt x="5478" y="21946"/>
                  </a:cubicBezTo>
                  <a:cubicBezTo>
                    <a:pt x="5480" y="21946"/>
                    <a:pt x="5481" y="21945"/>
                    <a:pt x="5481" y="21942"/>
                  </a:cubicBezTo>
                  <a:cubicBezTo>
                    <a:pt x="5501" y="21942"/>
                    <a:pt x="5440" y="21881"/>
                    <a:pt x="5339" y="21780"/>
                  </a:cubicBezTo>
                  <a:cubicBezTo>
                    <a:pt x="5217" y="21678"/>
                    <a:pt x="5055" y="21516"/>
                    <a:pt x="4872" y="21293"/>
                  </a:cubicBezTo>
                  <a:cubicBezTo>
                    <a:pt x="4466" y="20887"/>
                    <a:pt x="3918" y="20237"/>
                    <a:pt x="3492" y="19283"/>
                  </a:cubicBezTo>
                  <a:cubicBezTo>
                    <a:pt x="3289" y="18816"/>
                    <a:pt x="3126" y="18268"/>
                    <a:pt x="2964" y="17680"/>
                  </a:cubicBezTo>
                  <a:cubicBezTo>
                    <a:pt x="2781" y="17091"/>
                    <a:pt x="2619" y="16441"/>
                    <a:pt x="2436" y="15792"/>
                  </a:cubicBezTo>
                  <a:cubicBezTo>
                    <a:pt x="2091" y="14452"/>
                    <a:pt x="1766" y="12971"/>
                    <a:pt x="1442" y="11428"/>
                  </a:cubicBezTo>
                  <a:cubicBezTo>
                    <a:pt x="833" y="8302"/>
                    <a:pt x="488" y="5440"/>
                    <a:pt x="285" y="3370"/>
                  </a:cubicBezTo>
                  <a:cubicBezTo>
                    <a:pt x="183" y="2335"/>
                    <a:pt x="122" y="1482"/>
                    <a:pt x="82" y="914"/>
                  </a:cubicBezTo>
                  <a:cubicBezTo>
                    <a:pt x="61" y="630"/>
                    <a:pt x="41" y="406"/>
                    <a:pt x="21" y="244"/>
                  </a:cubicBezTo>
                  <a:cubicBezTo>
                    <a:pt x="21" y="82"/>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8"/>
            <p:cNvSpPr/>
            <p:nvPr/>
          </p:nvSpPr>
          <p:spPr>
            <a:xfrm>
              <a:off x="6508917" y="2463434"/>
              <a:ext cx="38600" cy="300925"/>
            </a:xfrm>
            <a:custGeom>
              <a:rect b="b" l="l" r="r" t="t"/>
              <a:pathLst>
                <a:path extrusionOk="0" h="12037" w="1544">
                  <a:moveTo>
                    <a:pt x="42" y="0"/>
                  </a:moveTo>
                  <a:cubicBezTo>
                    <a:pt x="42" y="0"/>
                    <a:pt x="41" y="0"/>
                    <a:pt x="41" y="0"/>
                  </a:cubicBezTo>
                  <a:cubicBezTo>
                    <a:pt x="1" y="0"/>
                    <a:pt x="285" y="2700"/>
                    <a:pt x="691" y="6029"/>
                  </a:cubicBezTo>
                  <a:cubicBezTo>
                    <a:pt x="1095" y="9345"/>
                    <a:pt x="1459" y="12037"/>
                    <a:pt x="1502" y="12037"/>
                  </a:cubicBezTo>
                  <a:cubicBezTo>
                    <a:pt x="1502" y="12037"/>
                    <a:pt x="1503" y="12037"/>
                    <a:pt x="1503" y="12037"/>
                  </a:cubicBezTo>
                  <a:cubicBezTo>
                    <a:pt x="1543" y="12037"/>
                    <a:pt x="1259" y="9337"/>
                    <a:pt x="873" y="6008"/>
                  </a:cubicBezTo>
                  <a:cubicBezTo>
                    <a:pt x="469" y="2692"/>
                    <a:pt x="105" y="0"/>
                    <a:pt x="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8"/>
            <p:cNvSpPr/>
            <p:nvPr/>
          </p:nvSpPr>
          <p:spPr>
            <a:xfrm>
              <a:off x="6382567" y="2083359"/>
              <a:ext cx="84250" cy="189300"/>
            </a:xfrm>
            <a:custGeom>
              <a:rect b="b" l="l" r="r" t="t"/>
              <a:pathLst>
                <a:path extrusionOk="0" h="7572" w="3370">
                  <a:moveTo>
                    <a:pt x="21" y="0"/>
                  </a:moveTo>
                  <a:cubicBezTo>
                    <a:pt x="1" y="21"/>
                    <a:pt x="61" y="122"/>
                    <a:pt x="204" y="285"/>
                  </a:cubicBezTo>
                  <a:cubicBezTo>
                    <a:pt x="325" y="467"/>
                    <a:pt x="528" y="731"/>
                    <a:pt x="772" y="1036"/>
                  </a:cubicBezTo>
                  <a:cubicBezTo>
                    <a:pt x="1259" y="1645"/>
                    <a:pt x="1929" y="2497"/>
                    <a:pt x="2700" y="3431"/>
                  </a:cubicBezTo>
                  <a:cubicBezTo>
                    <a:pt x="2781" y="3532"/>
                    <a:pt x="2883" y="3654"/>
                    <a:pt x="2964" y="3776"/>
                  </a:cubicBezTo>
                  <a:cubicBezTo>
                    <a:pt x="2984" y="3796"/>
                    <a:pt x="3025" y="3816"/>
                    <a:pt x="3025" y="3837"/>
                  </a:cubicBezTo>
                  <a:cubicBezTo>
                    <a:pt x="3025" y="3857"/>
                    <a:pt x="3045" y="3857"/>
                    <a:pt x="3045" y="3877"/>
                  </a:cubicBezTo>
                  <a:lnTo>
                    <a:pt x="3045" y="3918"/>
                  </a:lnTo>
                  <a:cubicBezTo>
                    <a:pt x="3065" y="3979"/>
                    <a:pt x="3065" y="4060"/>
                    <a:pt x="3086" y="4121"/>
                  </a:cubicBezTo>
                  <a:cubicBezTo>
                    <a:pt x="3106" y="4405"/>
                    <a:pt x="3126" y="4669"/>
                    <a:pt x="3147" y="4933"/>
                  </a:cubicBezTo>
                  <a:cubicBezTo>
                    <a:pt x="3187" y="5440"/>
                    <a:pt x="3208" y="5907"/>
                    <a:pt x="3228" y="6313"/>
                  </a:cubicBezTo>
                  <a:cubicBezTo>
                    <a:pt x="3268" y="7084"/>
                    <a:pt x="3309" y="7571"/>
                    <a:pt x="3329" y="7571"/>
                  </a:cubicBezTo>
                  <a:cubicBezTo>
                    <a:pt x="3350" y="7571"/>
                    <a:pt x="3350" y="7450"/>
                    <a:pt x="3370" y="7226"/>
                  </a:cubicBezTo>
                  <a:cubicBezTo>
                    <a:pt x="3370" y="7003"/>
                    <a:pt x="3370" y="6699"/>
                    <a:pt x="3350" y="6293"/>
                  </a:cubicBezTo>
                  <a:cubicBezTo>
                    <a:pt x="3350" y="5907"/>
                    <a:pt x="3329" y="5440"/>
                    <a:pt x="3309" y="4912"/>
                  </a:cubicBezTo>
                  <a:cubicBezTo>
                    <a:pt x="3289" y="4669"/>
                    <a:pt x="3289" y="4385"/>
                    <a:pt x="3248" y="4101"/>
                  </a:cubicBezTo>
                  <a:cubicBezTo>
                    <a:pt x="3248" y="4040"/>
                    <a:pt x="3228" y="3958"/>
                    <a:pt x="3228" y="3877"/>
                  </a:cubicBezTo>
                  <a:lnTo>
                    <a:pt x="3208" y="3837"/>
                  </a:lnTo>
                  <a:cubicBezTo>
                    <a:pt x="3208" y="3796"/>
                    <a:pt x="3187" y="3776"/>
                    <a:pt x="3187" y="3755"/>
                  </a:cubicBezTo>
                  <a:cubicBezTo>
                    <a:pt x="3167" y="3715"/>
                    <a:pt x="3167" y="3715"/>
                    <a:pt x="3147" y="3695"/>
                  </a:cubicBezTo>
                  <a:lnTo>
                    <a:pt x="3106" y="3654"/>
                  </a:lnTo>
                  <a:cubicBezTo>
                    <a:pt x="3025" y="3553"/>
                    <a:pt x="2923" y="3431"/>
                    <a:pt x="2822" y="3309"/>
                  </a:cubicBezTo>
                  <a:cubicBezTo>
                    <a:pt x="2071" y="2396"/>
                    <a:pt x="1381" y="1543"/>
                    <a:pt x="873" y="954"/>
                  </a:cubicBezTo>
                  <a:cubicBezTo>
                    <a:pt x="609" y="650"/>
                    <a:pt x="406" y="406"/>
                    <a:pt x="264" y="244"/>
                  </a:cubicBezTo>
                  <a:cubicBezTo>
                    <a:pt x="102" y="82"/>
                    <a:pt x="21" y="0"/>
                    <a:pt x="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6244042" y="2590809"/>
              <a:ext cx="273525" cy="16525"/>
            </a:xfrm>
            <a:custGeom>
              <a:rect b="b" l="l" r="r" t="t"/>
              <a:pathLst>
                <a:path extrusionOk="0" h="661" w="10941">
                  <a:moveTo>
                    <a:pt x="10941" y="0"/>
                  </a:moveTo>
                  <a:cubicBezTo>
                    <a:pt x="10941" y="0"/>
                    <a:pt x="10799" y="0"/>
                    <a:pt x="10514" y="20"/>
                  </a:cubicBezTo>
                  <a:cubicBezTo>
                    <a:pt x="10210" y="61"/>
                    <a:pt x="9804" y="81"/>
                    <a:pt x="9337" y="122"/>
                  </a:cubicBezTo>
                  <a:cubicBezTo>
                    <a:pt x="8363" y="223"/>
                    <a:pt x="6983" y="325"/>
                    <a:pt x="5481" y="406"/>
                  </a:cubicBezTo>
                  <a:cubicBezTo>
                    <a:pt x="3958" y="487"/>
                    <a:pt x="2598" y="507"/>
                    <a:pt x="1604" y="528"/>
                  </a:cubicBezTo>
                  <a:lnTo>
                    <a:pt x="427" y="528"/>
                  </a:lnTo>
                  <a:cubicBezTo>
                    <a:pt x="142" y="548"/>
                    <a:pt x="0" y="548"/>
                    <a:pt x="0" y="568"/>
                  </a:cubicBezTo>
                  <a:cubicBezTo>
                    <a:pt x="0" y="568"/>
                    <a:pt x="142" y="589"/>
                    <a:pt x="427" y="609"/>
                  </a:cubicBezTo>
                  <a:cubicBezTo>
                    <a:pt x="690" y="629"/>
                    <a:pt x="1096" y="629"/>
                    <a:pt x="1604" y="650"/>
                  </a:cubicBezTo>
                  <a:cubicBezTo>
                    <a:pt x="1935" y="656"/>
                    <a:pt x="2310" y="661"/>
                    <a:pt x="2717" y="661"/>
                  </a:cubicBezTo>
                  <a:cubicBezTo>
                    <a:pt x="3532" y="661"/>
                    <a:pt x="4479" y="643"/>
                    <a:pt x="5481" y="589"/>
                  </a:cubicBezTo>
                  <a:cubicBezTo>
                    <a:pt x="7003" y="507"/>
                    <a:pt x="8363" y="386"/>
                    <a:pt x="9357" y="244"/>
                  </a:cubicBezTo>
                  <a:cubicBezTo>
                    <a:pt x="9845" y="183"/>
                    <a:pt x="10251" y="142"/>
                    <a:pt x="10514" y="81"/>
                  </a:cubicBezTo>
                  <a:cubicBezTo>
                    <a:pt x="10799" y="41"/>
                    <a:pt x="10941" y="20"/>
                    <a:pt x="10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6542417" y="2263959"/>
              <a:ext cx="171525" cy="53025"/>
            </a:xfrm>
            <a:custGeom>
              <a:rect b="b" l="l" r="r" t="t"/>
              <a:pathLst>
                <a:path extrusionOk="0" h="2121" w="6861">
                  <a:moveTo>
                    <a:pt x="6855" y="1"/>
                  </a:moveTo>
                  <a:cubicBezTo>
                    <a:pt x="6805" y="1"/>
                    <a:pt x="6465" y="178"/>
                    <a:pt x="5887" y="429"/>
                  </a:cubicBezTo>
                  <a:cubicBezTo>
                    <a:pt x="5298" y="692"/>
                    <a:pt x="4466" y="1017"/>
                    <a:pt x="3512" y="1301"/>
                  </a:cubicBezTo>
                  <a:cubicBezTo>
                    <a:pt x="2558" y="1586"/>
                    <a:pt x="1685" y="1768"/>
                    <a:pt x="1035" y="1890"/>
                  </a:cubicBezTo>
                  <a:cubicBezTo>
                    <a:pt x="406" y="2032"/>
                    <a:pt x="0" y="2093"/>
                    <a:pt x="0" y="2113"/>
                  </a:cubicBezTo>
                  <a:cubicBezTo>
                    <a:pt x="5" y="2118"/>
                    <a:pt x="28" y="2120"/>
                    <a:pt x="68" y="2120"/>
                  </a:cubicBezTo>
                  <a:cubicBezTo>
                    <a:pt x="207" y="2120"/>
                    <a:pt x="552" y="2091"/>
                    <a:pt x="1056" y="2012"/>
                  </a:cubicBezTo>
                  <a:cubicBezTo>
                    <a:pt x="1705" y="1931"/>
                    <a:pt x="2598" y="1748"/>
                    <a:pt x="3552" y="1464"/>
                  </a:cubicBezTo>
                  <a:cubicBezTo>
                    <a:pt x="4527" y="1180"/>
                    <a:pt x="5359" y="835"/>
                    <a:pt x="5947" y="550"/>
                  </a:cubicBezTo>
                  <a:cubicBezTo>
                    <a:pt x="6252" y="408"/>
                    <a:pt x="6475" y="266"/>
                    <a:pt x="6638" y="165"/>
                  </a:cubicBezTo>
                  <a:cubicBezTo>
                    <a:pt x="6780" y="84"/>
                    <a:pt x="6861" y="23"/>
                    <a:pt x="6861" y="2"/>
                  </a:cubicBezTo>
                  <a:cubicBezTo>
                    <a:pt x="6860" y="1"/>
                    <a:pt x="6858" y="1"/>
                    <a:pt x="6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8"/>
            <p:cNvSpPr/>
            <p:nvPr/>
          </p:nvSpPr>
          <p:spPr>
            <a:xfrm>
              <a:off x="6383067" y="2267559"/>
              <a:ext cx="197925" cy="198425"/>
            </a:xfrm>
            <a:custGeom>
              <a:rect b="b" l="l" r="r" t="t"/>
              <a:pathLst>
                <a:path extrusionOk="0" h="7937" w="7917">
                  <a:moveTo>
                    <a:pt x="3959" y="0"/>
                  </a:moveTo>
                  <a:cubicBezTo>
                    <a:pt x="1767" y="0"/>
                    <a:pt x="1" y="1787"/>
                    <a:pt x="1" y="3979"/>
                  </a:cubicBezTo>
                  <a:cubicBezTo>
                    <a:pt x="1" y="6171"/>
                    <a:pt x="1767" y="7937"/>
                    <a:pt x="3959" y="7937"/>
                  </a:cubicBezTo>
                  <a:cubicBezTo>
                    <a:pt x="6151" y="7937"/>
                    <a:pt x="7917" y="6171"/>
                    <a:pt x="7917" y="3979"/>
                  </a:cubicBezTo>
                  <a:cubicBezTo>
                    <a:pt x="7917" y="1787"/>
                    <a:pt x="6151" y="0"/>
                    <a:pt x="3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8"/>
            <p:cNvSpPr/>
            <p:nvPr/>
          </p:nvSpPr>
          <p:spPr>
            <a:xfrm>
              <a:off x="6409967" y="2294459"/>
              <a:ext cx="144150" cy="144650"/>
            </a:xfrm>
            <a:custGeom>
              <a:rect b="b" l="l" r="r" t="t"/>
              <a:pathLst>
                <a:path extrusionOk="0" h="5786" w="5766">
                  <a:moveTo>
                    <a:pt x="2883" y="0"/>
                  </a:moveTo>
                  <a:cubicBezTo>
                    <a:pt x="1279" y="0"/>
                    <a:pt x="1" y="1299"/>
                    <a:pt x="1" y="2903"/>
                  </a:cubicBezTo>
                  <a:cubicBezTo>
                    <a:pt x="1" y="4486"/>
                    <a:pt x="1279" y="5785"/>
                    <a:pt x="2883" y="5785"/>
                  </a:cubicBezTo>
                  <a:cubicBezTo>
                    <a:pt x="4466" y="5785"/>
                    <a:pt x="5765" y="4486"/>
                    <a:pt x="5765" y="2903"/>
                  </a:cubicBezTo>
                  <a:cubicBezTo>
                    <a:pt x="5765" y="1299"/>
                    <a:pt x="4466" y="0"/>
                    <a:pt x="2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6102967" y="2073559"/>
              <a:ext cx="597275" cy="110925"/>
            </a:xfrm>
            <a:custGeom>
              <a:rect b="b" l="l" r="r" t="t"/>
              <a:pathLst>
                <a:path extrusionOk="0" h="4437" w="23891">
                  <a:moveTo>
                    <a:pt x="16033" y="1"/>
                  </a:moveTo>
                  <a:cubicBezTo>
                    <a:pt x="7082" y="1"/>
                    <a:pt x="1" y="3863"/>
                    <a:pt x="1" y="3863"/>
                  </a:cubicBezTo>
                  <a:cubicBezTo>
                    <a:pt x="3394" y="4270"/>
                    <a:pt x="6344" y="4436"/>
                    <a:pt x="8899" y="4436"/>
                  </a:cubicBezTo>
                  <a:cubicBezTo>
                    <a:pt x="20374" y="4436"/>
                    <a:pt x="23891" y="1083"/>
                    <a:pt x="23891" y="1083"/>
                  </a:cubicBezTo>
                  <a:cubicBezTo>
                    <a:pt x="21201" y="305"/>
                    <a:pt x="18544" y="1"/>
                    <a:pt x="160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6568292" y="4121134"/>
              <a:ext cx="8050" cy="7000"/>
            </a:xfrm>
            <a:custGeom>
              <a:rect b="b" l="l" r="r" t="t"/>
              <a:pathLst>
                <a:path extrusionOk="0" h="280" w="322">
                  <a:moveTo>
                    <a:pt x="175" y="1"/>
                  </a:moveTo>
                  <a:cubicBezTo>
                    <a:pt x="150" y="1"/>
                    <a:pt x="124" y="8"/>
                    <a:pt x="102" y="25"/>
                  </a:cubicBezTo>
                  <a:lnTo>
                    <a:pt x="82" y="25"/>
                  </a:lnTo>
                  <a:cubicBezTo>
                    <a:pt x="0" y="86"/>
                    <a:pt x="21" y="228"/>
                    <a:pt x="122" y="268"/>
                  </a:cubicBezTo>
                  <a:cubicBezTo>
                    <a:pt x="137" y="276"/>
                    <a:pt x="153" y="279"/>
                    <a:pt x="169" y="279"/>
                  </a:cubicBezTo>
                  <a:cubicBezTo>
                    <a:pt x="243" y="279"/>
                    <a:pt x="322" y="210"/>
                    <a:pt x="305" y="126"/>
                  </a:cubicBezTo>
                  <a:cubicBezTo>
                    <a:pt x="305" y="53"/>
                    <a:pt x="241" y="1"/>
                    <a:pt x="1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8"/>
            <p:cNvSpPr/>
            <p:nvPr/>
          </p:nvSpPr>
          <p:spPr>
            <a:xfrm>
              <a:off x="6441442" y="2840959"/>
              <a:ext cx="306000" cy="929600"/>
            </a:xfrm>
            <a:custGeom>
              <a:rect b="b" l="l" r="r" t="t"/>
              <a:pathLst>
                <a:path extrusionOk="0" h="37184" w="12240">
                  <a:moveTo>
                    <a:pt x="7429" y="1"/>
                  </a:moveTo>
                  <a:cubicBezTo>
                    <a:pt x="2639" y="1"/>
                    <a:pt x="0" y="2721"/>
                    <a:pt x="122" y="7775"/>
                  </a:cubicBezTo>
                  <a:cubicBezTo>
                    <a:pt x="325" y="16036"/>
                    <a:pt x="1177" y="24297"/>
                    <a:pt x="3288" y="32294"/>
                  </a:cubicBezTo>
                  <a:cubicBezTo>
                    <a:pt x="3633" y="33654"/>
                    <a:pt x="4060" y="35095"/>
                    <a:pt x="5054" y="36110"/>
                  </a:cubicBezTo>
                  <a:cubicBezTo>
                    <a:pt x="5677" y="36758"/>
                    <a:pt x="6605" y="37183"/>
                    <a:pt x="7491" y="37183"/>
                  </a:cubicBezTo>
                  <a:cubicBezTo>
                    <a:pt x="7992" y="37183"/>
                    <a:pt x="8480" y="37047"/>
                    <a:pt x="8890" y="36739"/>
                  </a:cubicBezTo>
                  <a:cubicBezTo>
                    <a:pt x="9865" y="36029"/>
                    <a:pt x="10088" y="34669"/>
                    <a:pt x="10230" y="33471"/>
                  </a:cubicBezTo>
                  <a:cubicBezTo>
                    <a:pt x="11286" y="24094"/>
                    <a:pt x="11854" y="16239"/>
                    <a:pt x="11976" y="6800"/>
                  </a:cubicBezTo>
                  <a:cubicBezTo>
                    <a:pt x="11976" y="6800"/>
                    <a:pt x="12240" y="1"/>
                    <a:pt x="7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8"/>
            <p:cNvSpPr/>
            <p:nvPr/>
          </p:nvSpPr>
          <p:spPr>
            <a:xfrm>
              <a:off x="6444467" y="2846084"/>
              <a:ext cx="185250" cy="696700"/>
            </a:xfrm>
            <a:custGeom>
              <a:rect b="b" l="l" r="r" t="t"/>
              <a:pathLst>
                <a:path extrusionOk="0" h="27868" w="7410">
                  <a:moveTo>
                    <a:pt x="4616" y="1"/>
                  </a:moveTo>
                  <a:cubicBezTo>
                    <a:pt x="4132" y="1"/>
                    <a:pt x="3661" y="173"/>
                    <a:pt x="3350" y="547"/>
                  </a:cubicBezTo>
                  <a:cubicBezTo>
                    <a:pt x="3350" y="547"/>
                    <a:pt x="529" y="9539"/>
                    <a:pt x="305" y="12604"/>
                  </a:cubicBezTo>
                  <a:cubicBezTo>
                    <a:pt x="1" y="16825"/>
                    <a:pt x="2173" y="27867"/>
                    <a:pt x="2173" y="27867"/>
                  </a:cubicBezTo>
                  <a:cubicBezTo>
                    <a:pt x="4405" y="26081"/>
                    <a:pt x="5035" y="23158"/>
                    <a:pt x="5177" y="20296"/>
                  </a:cubicBezTo>
                  <a:cubicBezTo>
                    <a:pt x="5319" y="17414"/>
                    <a:pt x="4933" y="14511"/>
                    <a:pt x="5441" y="11690"/>
                  </a:cubicBezTo>
                  <a:cubicBezTo>
                    <a:pt x="5948" y="8747"/>
                    <a:pt x="7409" y="5905"/>
                    <a:pt x="7064" y="2942"/>
                  </a:cubicBezTo>
                  <a:cubicBezTo>
                    <a:pt x="6963" y="2008"/>
                    <a:pt x="6638" y="1054"/>
                    <a:pt x="5907" y="445"/>
                  </a:cubicBezTo>
                  <a:cubicBezTo>
                    <a:pt x="5551" y="158"/>
                    <a:pt x="5077" y="1"/>
                    <a:pt x="46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8"/>
            <p:cNvSpPr/>
            <p:nvPr/>
          </p:nvSpPr>
          <p:spPr>
            <a:xfrm>
              <a:off x="6544442" y="3138334"/>
              <a:ext cx="81725" cy="632275"/>
            </a:xfrm>
            <a:custGeom>
              <a:rect b="b" l="l" r="r" t="t"/>
              <a:pathLst>
                <a:path extrusionOk="0" h="25291" w="3269">
                  <a:moveTo>
                    <a:pt x="0" y="0"/>
                  </a:moveTo>
                  <a:cubicBezTo>
                    <a:pt x="0" y="0"/>
                    <a:pt x="0" y="81"/>
                    <a:pt x="0" y="244"/>
                  </a:cubicBezTo>
                  <a:cubicBezTo>
                    <a:pt x="21" y="447"/>
                    <a:pt x="41" y="690"/>
                    <a:pt x="41" y="995"/>
                  </a:cubicBezTo>
                  <a:cubicBezTo>
                    <a:pt x="102" y="1644"/>
                    <a:pt x="163" y="2578"/>
                    <a:pt x="285" y="3715"/>
                  </a:cubicBezTo>
                  <a:cubicBezTo>
                    <a:pt x="488" y="6028"/>
                    <a:pt x="812" y="9195"/>
                    <a:pt x="1259" y="12686"/>
                  </a:cubicBezTo>
                  <a:cubicBezTo>
                    <a:pt x="1705" y="16177"/>
                    <a:pt x="2193" y="19344"/>
                    <a:pt x="2578" y="21617"/>
                  </a:cubicBezTo>
                  <a:cubicBezTo>
                    <a:pt x="2761" y="22754"/>
                    <a:pt x="2923" y="23667"/>
                    <a:pt x="3045" y="24296"/>
                  </a:cubicBezTo>
                  <a:cubicBezTo>
                    <a:pt x="3106" y="24601"/>
                    <a:pt x="3167" y="24844"/>
                    <a:pt x="3187" y="25027"/>
                  </a:cubicBezTo>
                  <a:cubicBezTo>
                    <a:pt x="3228" y="25210"/>
                    <a:pt x="3248" y="25291"/>
                    <a:pt x="3248" y="25291"/>
                  </a:cubicBezTo>
                  <a:cubicBezTo>
                    <a:pt x="3268" y="25291"/>
                    <a:pt x="3248" y="25189"/>
                    <a:pt x="3228" y="25027"/>
                  </a:cubicBezTo>
                  <a:cubicBezTo>
                    <a:pt x="3207" y="24844"/>
                    <a:pt x="3167" y="24601"/>
                    <a:pt x="3126" y="24296"/>
                  </a:cubicBezTo>
                  <a:cubicBezTo>
                    <a:pt x="3025" y="23647"/>
                    <a:pt x="2883" y="22713"/>
                    <a:pt x="2700" y="21597"/>
                  </a:cubicBezTo>
                  <a:cubicBezTo>
                    <a:pt x="2355" y="19303"/>
                    <a:pt x="1888" y="16157"/>
                    <a:pt x="1442" y="12666"/>
                  </a:cubicBezTo>
                  <a:cubicBezTo>
                    <a:pt x="995" y="9175"/>
                    <a:pt x="630" y="6008"/>
                    <a:pt x="406" y="3715"/>
                  </a:cubicBezTo>
                  <a:cubicBezTo>
                    <a:pt x="285" y="2578"/>
                    <a:pt x="183" y="1644"/>
                    <a:pt x="122" y="995"/>
                  </a:cubicBezTo>
                  <a:cubicBezTo>
                    <a:pt x="82" y="690"/>
                    <a:pt x="61" y="426"/>
                    <a:pt x="41" y="244"/>
                  </a:cubicBezTo>
                  <a:cubicBezTo>
                    <a:pt x="21" y="81"/>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6182117" y="2850334"/>
              <a:ext cx="429325" cy="345875"/>
            </a:xfrm>
            <a:custGeom>
              <a:rect b="b" l="l" r="r" t="t"/>
              <a:pathLst>
                <a:path extrusionOk="0" h="13835" w="17173">
                  <a:moveTo>
                    <a:pt x="14167" y="1"/>
                  </a:moveTo>
                  <a:cubicBezTo>
                    <a:pt x="14003" y="1"/>
                    <a:pt x="13841" y="5"/>
                    <a:pt x="13682" y="11"/>
                  </a:cubicBezTo>
                  <a:cubicBezTo>
                    <a:pt x="10332" y="113"/>
                    <a:pt x="7004" y="235"/>
                    <a:pt x="3655" y="336"/>
                  </a:cubicBezTo>
                  <a:cubicBezTo>
                    <a:pt x="3655" y="336"/>
                    <a:pt x="1" y="1392"/>
                    <a:pt x="1" y="3584"/>
                  </a:cubicBezTo>
                  <a:cubicBezTo>
                    <a:pt x="1" y="5796"/>
                    <a:pt x="4345" y="11865"/>
                    <a:pt x="7410" y="13367"/>
                  </a:cubicBezTo>
                  <a:cubicBezTo>
                    <a:pt x="8060" y="13684"/>
                    <a:pt x="8790" y="13834"/>
                    <a:pt x="9536" y="13834"/>
                  </a:cubicBezTo>
                  <a:cubicBezTo>
                    <a:pt x="11376" y="13834"/>
                    <a:pt x="13315" y="12920"/>
                    <a:pt x="14412" y="11317"/>
                  </a:cubicBezTo>
                  <a:cubicBezTo>
                    <a:pt x="15975" y="9044"/>
                    <a:pt x="16462" y="6222"/>
                    <a:pt x="16909" y="3523"/>
                  </a:cubicBezTo>
                  <a:cubicBezTo>
                    <a:pt x="17051" y="2609"/>
                    <a:pt x="17173" y="1574"/>
                    <a:pt x="16604" y="844"/>
                  </a:cubicBezTo>
                  <a:cubicBezTo>
                    <a:pt x="16053" y="137"/>
                    <a:pt x="15091" y="1"/>
                    <a:pt x="14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6498267" y="3784534"/>
              <a:ext cx="217200" cy="756050"/>
            </a:xfrm>
            <a:custGeom>
              <a:rect b="b" l="l" r="r" t="t"/>
              <a:pathLst>
                <a:path extrusionOk="0" h="30242" w="8688">
                  <a:moveTo>
                    <a:pt x="5538" y="0"/>
                  </a:moveTo>
                  <a:cubicBezTo>
                    <a:pt x="4870" y="0"/>
                    <a:pt x="4201" y="127"/>
                    <a:pt x="3532" y="255"/>
                  </a:cubicBezTo>
                  <a:lnTo>
                    <a:pt x="3390" y="214"/>
                  </a:lnTo>
                  <a:cubicBezTo>
                    <a:pt x="2314" y="255"/>
                    <a:pt x="1401" y="1128"/>
                    <a:pt x="975" y="2122"/>
                  </a:cubicBezTo>
                  <a:cubicBezTo>
                    <a:pt x="548" y="3117"/>
                    <a:pt x="508" y="4233"/>
                    <a:pt x="467" y="5309"/>
                  </a:cubicBezTo>
                  <a:cubicBezTo>
                    <a:pt x="244" y="11885"/>
                    <a:pt x="0" y="18462"/>
                    <a:pt x="366" y="25038"/>
                  </a:cubicBezTo>
                  <a:cubicBezTo>
                    <a:pt x="447" y="26459"/>
                    <a:pt x="589" y="27981"/>
                    <a:pt x="1462" y="29098"/>
                  </a:cubicBezTo>
                  <a:cubicBezTo>
                    <a:pt x="1998" y="29796"/>
                    <a:pt x="2909" y="30241"/>
                    <a:pt x="3758" y="30241"/>
                  </a:cubicBezTo>
                  <a:cubicBezTo>
                    <a:pt x="4292" y="30241"/>
                    <a:pt x="4800" y="30065"/>
                    <a:pt x="5176" y="29666"/>
                  </a:cubicBezTo>
                  <a:cubicBezTo>
                    <a:pt x="5745" y="29077"/>
                    <a:pt x="5846" y="28205"/>
                    <a:pt x="5948" y="27393"/>
                  </a:cubicBezTo>
                  <a:cubicBezTo>
                    <a:pt x="6800" y="19558"/>
                    <a:pt x="7653" y="11723"/>
                    <a:pt x="8505" y="3888"/>
                  </a:cubicBezTo>
                  <a:cubicBezTo>
                    <a:pt x="8586" y="2995"/>
                    <a:pt x="8688" y="2041"/>
                    <a:pt x="8221" y="1270"/>
                  </a:cubicBezTo>
                  <a:cubicBezTo>
                    <a:pt x="7795" y="539"/>
                    <a:pt x="6942" y="133"/>
                    <a:pt x="6090" y="32"/>
                  </a:cubicBezTo>
                  <a:cubicBezTo>
                    <a:pt x="5906" y="10"/>
                    <a:pt x="5722" y="0"/>
                    <a:pt x="55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8"/>
            <p:cNvSpPr/>
            <p:nvPr/>
          </p:nvSpPr>
          <p:spPr>
            <a:xfrm>
              <a:off x="6537342" y="3796984"/>
              <a:ext cx="42125" cy="766775"/>
            </a:xfrm>
            <a:custGeom>
              <a:rect b="b" l="l" r="r" t="t"/>
              <a:pathLst>
                <a:path extrusionOk="0" h="30671" w="1685">
                  <a:moveTo>
                    <a:pt x="1685" y="0"/>
                  </a:moveTo>
                  <a:lnTo>
                    <a:pt x="1685" y="0"/>
                  </a:lnTo>
                  <a:cubicBezTo>
                    <a:pt x="1685" y="0"/>
                    <a:pt x="1665" y="21"/>
                    <a:pt x="1644" y="61"/>
                  </a:cubicBezTo>
                  <a:cubicBezTo>
                    <a:pt x="1685" y="21"/>
                    <a:pt x="1685" y="0"/>
                    <a:pt x="1685" y="0"/>
                  </a:cubicBezTo>
                  <a:close/>
                  <a:moveTo>
                    <a:pt x="1644" y="61"/>
                  </a:moveTo>
                  <a:cubicBezTo>
                    <a:pt x="1604" y="102"/>
                    <a:pt x="1543" y="163"/>
                    <a:pt x="1502" y="244"/>
                  </a:cubicBezTo>
                  <a:cubicBezTo>
                    <a:pt x="1381" y="427"/>
                    <a:pt x="1218" y="670"/>
                    <a:pt x="1076" y="1036"/>
                  </a:cubicBezTo>
                  <a:cubicBezTo>
                    <a:pt x="751" y="1766"/>
                    <a:pt x="548" y="2903"/>
                    <a:pt x="508" y="4303"/>
                  </a:cubicBezTo>
                  <a:cubicBezTo>
                    <a:pt x="406" y="7105"/>
                    <a:pt x="284" y="10961"/>
                    <a:pt x="163" y="15224"/>
                  </a:cubicBezTo>
                  <a:cubicBezTo>
                    <a:pt x="21" y="19486"/>
                    <a:pt x="0" y="23363"/>
                    <a:pt x="142" y="26144"/>
                  </a:cubicBezTo>
                  <a:cubicBezTo>
                    <a:pt x="203" y="27544"/>
                    <a:pt x="284" y="28681"/>
                    <a:pt x="366" y="29452"/>
                  </a:cubicBezTo>
                  <a:cubicBezTo>
                    <a:pt x="406" y="29858"/>
                    <a:pt x="427" y="30142"/>
                    <a:pt x="467" y="30345"/>
                  </a:cubicBezTo>
                  <a:cubicBezTo>
                    <a:pt x="467" y="30447"/>
                    <a:pt x="487" y="30528"/>
                    <a:pt x="487" y="30589"/>
                  </a:cubicBezTo>
                  <a:cubicBezTo>
                    <a:pt x="487" y="30650"/>
                    <a:pt x="508" y="30670"/>
                    <a:pt x="508" y="30670"/>
                  </a:cubicBezTo>
                  <a:cubicBezTo>
                    <a:pt x="508" y="30670"/>
                    <a:pt x="508" y="30629"/>
                    <a:pt x="508" y="30589"/>
                  </a:cubicBezTo>
                  <a:cubicBezTo>
                    <a:pt x="508" y="30528"/>
                    <a:pt x="508" y="30447"/>
                    <a:pt x="487" y="30345"/>
                  </a:cubicBezTo>
                  <a:cubicBezTo>
                    <a:pt x="467" y="30122"/>
                    <a:pt x="447" y="29838"/>
                    <a:pt x="427" y="29452"/>
                  </a:cubicBezTo>
                  <a:cubicBezTo>
                    <a:pt x="386" y="28681"/>
                    <a:pt x="305" y="27544"/>
                    <a:pt x="264" y="26144"/>
                  </a:cubicBezTo>
                  <a:cubicBezTo>
                    <a:pt x="163" y="23363"/>
                    <a:pt x="203" y="19486"/>
                    <a:pt x="345" y="15224"/>
                  </a:cubicBezTo>
                  <a:cubicBezTo>
                    <a:pt x="447" y="10981"/>
                    <a:pt x="548" y="7125"/>
                    <a:pt x="630" y="4303"/>
                  </a:cubicBezTo>
                  <a:cubicBezTo>
                    <a:pt x="650" y="2923"/>
                    <a:pt x="833" y="1787"/>
                    <a:pt x="1137" y="1076"/>
                  </a:cubicBezTo>
                  <a:cubicBezTo>
                    <a:pt x="1259" y="711"/>
                    <a:pt x="1421" y="447"/>
                    <a:pt x="1523" y="264"/>
                  </a:cubicBezTo>
                  <a:cubicBezTo>
                    <a:pt x="1584" y="183"/>
                    <a:pt x="1624" y="122"/>
                    <a:pt x="1644" y="6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8"/>
            <p:cNvSpPr/>
            <p:nvPr/>
          </p:nvSpPr>
          <p:spPr>
            <a:xfrm>
              <a:off x="6518042" y="4469434"/>
              <a:ext cx="144650" cy="116650"/>
            </a:xfrm>
            <a:custGeom>
              <a:rect b="b" l="l" r="r" t="t"/>
              <a:pathLst>
                <a:path extrusionOk="0" h="4666" w="5786">
                  <a:moveTo>
                    <a:pt x="2864" y="0"/>
                  </a:moveTo>
                  <a:cubicBezTo>
                    <a:pt x="2734" y="0"/>
                    <a:pt x="2604" y="7"/>
                    <a:pt x="2477" y="17"/>
                  </a:cubicBezTo>
                  <a:cubicBezTo>
                    <a:pt x="1950" y="78"/>
                    <a:pt x="1422" y="200"/>
                    <a:pt x="996" y="524"/>
                  </a:cubicBezTo>
                  <a:cubicBezTo>
                    <a:pt x="468" y="930"/>
                    <a:pt x="184" y="1600"/>
                    <a:pt x="102" y="2270"/>
                  </a:cubicBezTo>
                  <a:cubicBezTo>
                    <a:pt x="1" y="2940"/>
                    <a:pt x="102" y="3630"/>
                    <a:pt x="184" y="4300"/>
                  </a:cubicBezTo>
                  <a:lnTo>
                    <a:pt x="5786" y="4665"/>
                  </a:lnTo>
                  <a:lnTo>
                    <a:pt x="5786" y="4665"/>
                  </a:lnTo>
                  <a:lnTo>
                    <a:pt x="5278" y="2209"/>
                  </a:lnTo>
                  <a:cubicBezTo>
                    <a:pt x="5157" y="1397"/>
                    <a:pt x="4730" y="606"/>
                    <a:pt x="4000" y="240"/>
                  </a:cubicBezTo>
                  <a:cubicBezTo>
                    <a:pt x="3649" y="58"/>
                    <a:pt x="3254" y="0"/>
                    <a:pt x="28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6513492" y="4573859"/>
              <a:ext cx="257800" cy="38025"/>
            </a:xfrm>
            <a:custGeom>
              <a:rect b="b" l="l" r="r" t="t"/>
              <a:pathLst>
                <a:path extrusionOk="0" h="1521" w="10312">
                  <a:moveTo>
                    <a:pt x="163" y="1"/>
                  </a:moveTo>
                  <a:lnTo>
                    <a:pt x="0" y="1320"/>
                  </a:lnTo>
                  <a:cubicBezTo>
                    <a:pt x="0" y="1320"/>
                    <a:pt x="4988" y="1520"/>
                    <a:pt x="7991" y="1520"/>
                  </a:cubicBezTo>
                  <a:cubicBezTo>
                    <a:pt x="9268" y="1520"/>
                    <a:pt x="10186" y="1484"/>
                    <a:pt x="10210" y="1381"/>
                  </a:cubicBezTo>
                  <a:cubicBezTo>
                    <a:pt x="10312" y="1036"/>
                    <a:pt x="6008" y="62"/>
                    <a:pt x="6008" y="62"/>
                  </a:cubicBezTo>
                  <a:lnTo>
                    <a:pt x="1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6426217" y="2858734"/>
              <a:ext cx="76650" cy="337500"/>
            </a:xfrm>
            <a:custGeom>
              <a:rect b="b" l="l" r="r" t="t"/>
              <a:pathLst>
                <a:path extrusionOk="0" h="13500" w="3066">
                  <a:moveTo>
                    <a:pt x="2213" y="0"/>
                  </a:moveTo>
                  <a:cubicBezTo>
                    <a:pt x="2192" y="0"/>
                    <a:pt x="2253" y="203"/>
                    <a:pt x="2334" y="548"/>
                  </a:cubicBezTo>
                  <a:cubicBezTo>
                    <a:pt x="2395" y="711"/>
                    <a:pt x="2456" y="934"/>
                    <a:pt x="2497" y="1177"/>
                  </a:cubicBezTo>
                  <a:cubicBezTo>
                    <a:pt x="2558" y="1421"/>
                    <a:pt x="2619" y="1705"/>
                    <a:pt x="2659" y="2030"/>
                  </a:cubicBezTo>
                  <a:cubicBezTo>
                    <a:pt x="2720" y="2355"/>
                    <a:pt x="2781" y="2700"/>
                    <a:pt x="2801" y="3065"/>
                  </a:cubicBezTo>
                  <a:cubicBezTo>
                    <a:pt x="2862" y="3451"/>
                    <a:pt x="2862" y="3857"/>
                    <a:pt x="2882" y="4263"/>
                  </a:cubicBezTo>
                  <a:cubicBezTo>
                    <a:pt x="2903" y="5115"/>
                    <a:pt x="2862" y="6049"/>
                    <a:pt x="2720" y="7023"/>
                  </a:cubicBezTo>
                  <a:cubicBezTo>
                    <a:pt x="2558" y="7997"/>
                    <a:pt x="2334" y="8890"/>
                    <a:pt x="2050" y="9702"/>
                  </a:cubicBezTo>
                  <a:cubicBezTo>
                    <a:pt x="1888" y="10088"/>
                    <a:pt x="1766" y="10474"/>
                    <a:pt x="1604" y="10819"/>
                  </a:cubicBezTo>
                  <a:cubicBezTo>
                    <a:pt x="1522" y="10981"/>
                    <a:pt x="1441" y="11144"/>
                    <a:pt x="1360" y="11306"/>
                  </a:cubicBezTo>
                  <a:cubicBezTo>
                    <a:pt x="1279" y="11468"/>
                    <a:pt x="1198" y="11610"/>
                    <a:pt x="1137" y="11752"/>
                  </a:cubicBezTo>
                  <a:cubicBezTo>
                    <a:pt x="974" y="12037"/>
                    <a:pt x="812" y="12280"/>
                    <a:pt x="690" y="12503"/>
                  </a:cubicBezTo>
                  <a:cubicBezTo>
                    <a:pt x="548" y="12706"/>
                    <a:pt x="426" y="12889"/>
                    <a:pt x="325" y="13031"/>
                  </a:cubicBezTo>
                  <a:cubicBezTo>
                    <a:pt x="102" y="13336"/>
                    <a:pt x="0" y="13498"/>
                    <a:pt x="0" y="13498"/>
                  </a:cubicBezTo>
                  <a:cubicBezTo>
                    <a:pt x="1" y="13499"/>
                    <a:pt x="3" y="13500"/>
                    <a:pt x="4" y="13500"/>
                  </a:cubicBezTo>
                  <a:cubicBezTo>
                    <a:pt x="34" y="13500"/>
                    <a:pt x="155" y="13340"/>
                    <a:pt x="365" y="13072"/>
                  </a:cubicBezTo>
                  <a:cubicBezTo>
                    <a:pt x="487" y="12950"/>
                    <a:pt x="629" y="12767"/>
                    <a:pt x="771" y="12544"/>
                  </a:cubicBezTo>
                  <a:cubicBezTo>
                    <a:pt x="914" y="12341"/>
                    <a:pt x="1076" y="12098"/>
                    <a:pt x="1238" y="11813"/>
                  </a:cubicBezTo>
                  <a:cubicBezTo>
                    <a:pt x="1319" y="11671"/>
                    <a:pt x="1401" y="11529"/>
                    <a:pt x="1482" y="11367"/>
                  </a:cubicBezTo>
                  <a:cubicBezTo>
                    <a:pt x="1563" y="11204"/>
                    <a:pt x="1644" y="11042"/>
                    <a:pt x="1725" y="10880"/>
                  </a:cubicBezTo>
                  <a:cubicBezTo>
                    <a:pt x="1908" y="10535"/>
                    <a:pt x="2050" y="10149"/>
                    <a:pt x="2213" y="9743"/>
                  </a:cubicBezTo>
                  <a:cubicBezTo>
                    <a:pt x="2497" y="8951"/>
                    <a:pt x="2740" y="8038"/>
                    <a:pt x="2903" y="7043"/>
                  </a:cubicBezTo>
                  <a:cubicBezTo>
                    <a:pt x="3045" y="6069"/>
                    <a:pt x="3065" y="5115"/>
                    <a:pt x="3045" y="4263"/>
                  </a:cubicBezTo>
                  <a:cubicBezTo>
                    <a:pt x="3024" y="3836"/>
                    <a:pt x="3004" y="3430"/>
                    <a:pt x="2964" y="3045"/>
                  </a:cubicBezTo>
                  <a:cubicBezTo>
                    <a:pt x="2923" y="2679"/>
                    <a:pt x="2862" y="2334"/>
                    <a:pt x="2781" y="2010"/>
                  </a:cubicBezTo>
                  <a:cubicBezTo>
                    <a:pt x="2740" y="1685"/>
                    <a:pt x="2659" y="1401"/>
                    <a:pt x="2598" y="1157"/>
                  </a:cubicBezTo>
                  <a:cubicBezTo>
                    <a:pt x="2537" y="914"/>
                    <a:pt x="2476" y="690"/>
                    <a:pt x="2416" y="528"/>
                  </a:cubicBezTo>
                  <a:cubicBezTo>
                    <a:pt x="2294" y="183"/>
                    <a:pt x="2213" y="0"/>
                    <a:pt x="2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8"/>
            <p:cNvSpPr/>
            <p:nvPr/>
          </p:nvSpPr>
          <p:spPr>
            <a:xfrm>
              <a:off x="6593667" y="3350409"/>
              <a:ext cx="7625" cy="6925"/>
            </a:xfrm>
            <a:custGeom>
              <a:rect b="b" l="l" r="r" t="t"/>
              <a:pathLst>
                <a:path extrusionOk="0" h="277" w="305">
                  <a:moveTo>
                    <a:pt x="146" y="1"/>
                  </a:moveTo>
                  <a:cubicBezTo>
                    <a:pt x="124" y="1"/>
                    <a:pt x="101" y="7"/>
                    <a:pt x="82" y="22"/>
                  </a:cubicBezTo>
                  <a:lnTo>
                    <a:pt x="61" y="22"/>
                  </a:lnTo>
                  <a:cubicBezTo>
                    <a:pt x="0" y="83"/>
                    <a:pt x="0" y="225"/>
                    <a:pt x="102" y="265"/>
                  </a:cubicBezTo>
                  <a:cubicBezTo>
                    <a:pt x="116" y="273"/>
                    <a:pt x="132" y="276"/>
                    <a:pt x="149" y="276"/>
                  </a:cubicBezTo>
                  <a:cubicBezTo>
                    <a:pt x="223" y="276"/>
                    <a:pt x="305" y="206"/>
                    <a:pt x="305" y="123"/>
                  </a:cubicBezTo>
                  <a:cubicBezTo>
                    <a:pt x="289" y="62"/>
                    <a:pt x="216"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8"/>
            <p:cNvSpPr/>
            <p:nvPr/>
          </p:nvSpPr>
          <p:spPr>
            <a:xfrm>
              <a:off x="6614967" y="3531484"/>
              <a:ext cx="7650" cy="7000"/>
            </a:xfrm>
            <a:custGeom>
              <a:rect b="b" l="l" r="r" t="t"/>
              <a:pathLst>
                <a:path extrusionOk="0" h="280" w="306">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1" y="53"/>
                    <a:pt x="223"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6571842" y="3165909"/>
              <a:ext cx="8050" cy="6700"/>
            </a:xfrm>
            <a:custGeom>
              <a:rect b="b" l="l" r="r" t="t"/>
              <a:pathLst>
                <a:path extrusionOk="0" h="268" w="322">
                  <a:moveTo>
                    <a:pt x="142" y="1"/>
                  </a:moveTo>
                  <a:cubicBezTo>
                    <a:pt x="120" y="1"/>
                    <a:pt x="100" y="5"/>
                    <a:pt x="82" y="13"/>
                  </a:cubicBezTo>
                  <a:lnTo>
                    <a:pt x="82" y="34"/>
                  </a:lnTo>
                  <a:cubicBezTo>
                    <a:pt x="1" y="95"/>
                    <a:pt x="21" y="216"/>
                    <a:pt x="102" y="257"/>
                  </a:cubicBezTo>
                  <a:cubicBezTo>
                    <a:pt x="120" y="264"/>
                    <a:pt x="139" y="268"/>
                    <a:pt x="158" y="268"/>
                  </a:cubicBezTo>
                  <a:cubicBezTo>
                    <a:pt x="243" y="268"/>
                    <a:pt x="322" y="198"/>
                    <a:pt x="305" y="115"/>
                  </a:cubicBezTo>
                  <a:cubicBezTo>
                    <a:pt x="305" y="52"/>
                    <a:pt x="218"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6571842" y="3948384"/>
              <a:ext cx="8075" cy="7175"/>
            </a:xfrm>
            <a:custGeom>
              <a:rect b="b" l="l" r="r" t="t"/>
              <a:pathLst>
                <a:path extrusionOk="0" h="287" w="323">
                  <a:moveTo>
                    <a:pt x="140" y="1"/>
                  </a:moveTo>
                  <a:cubicBezTo>
                    <a:pt x="119" y="1"/>
                    <a:pt x="99" y="5"/>
                    <a:pt x="82" y="13"/>
                  </a:cubicBezTo>
                  <a:lnTo>
                    <a:pt x="82" y="34"/>
                  </a:lnTo>
                  <a:cubicBezTo>
                    <a:pt x="1" y="95"/>
                    <a:pt x="21" y="237"/>
                    <a:pt x="102" y="277"/>
                  </a:cubicBezTo>
                  <a:cubicBezTo>
                    <a:pt x="118" y="284"/>
                    <a:pt x="134" y="286"/>
                    <a:pt x="151" y="286"/>
                  </a:cubicBezTo>
                  <a:cubicBezTo>
                    <a:pt x="238" y="286"/>
                    <a:pt x="322" y="204"/>
                    <a:pt x="305" y="135"/>
                  </a:cubicBezTo>
                  <a:cubicBezTo>
                    <a:pt x="305" y="55"/>
                    <a:pt x="217" y="1"/>
                    <a:pt x="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8"/>
            <p:cNvSpPr/>
            <p:nvPr/>
          </p:nvSpPr>
          <p:spPr>
            <a:xfrm>
              <a:off x="6518042" y="4525584"/>
              <a:ext cx="135025" cy="15725"/>
            </a:xfrm>
            <a:custGeom>
              <a:rect b="b" l="l" r="r" t="t"/>
              <a:pathLst>
                <a:path extrusionOk="0" h="629" w="5401">
                  <a:moveTo>
                    <a:pt x="5389" y="1"/>
                  </a:moveTo>
                  <a:cubicBezTo>
                    <a:pt x="5262" y="1"/>
                    <a:pt x="4129" y="353"/>
                    <a:pt x="2721" y="430"/>
                  </a:cubicBezTo>
                  <a:cubicBezTo>
                    <a:pt x="2458" y="448"/>
                    <a:pt x="2204" y="455"/>
                    <a:pt x="1964" y="455"/>
                  </a:cubicBezTo>
                  <a:cubicBezTo>
                    <a:pt x="937" y="455"/>
                    <a:pt x="161" y="324"/>
                    <a:pt x="23" y="324"/>
                  </a:cubicBezTo>
                  <a:cubicBezTo>
                    <a:pt x="8" y="324"/>
                    <a:pt x="1" y="325"/>
                    <a:pt x="1" y="328"/>
                  </a:cubicBezTo>
                  <a:cubicBezTo>
                    <a:pt x="1" y="349"/>
                    <a:pt x="285" y="450"/>
                    <a:pt x="772" y="531"/>
                  </a:cubicBezTo>
                  <a:cubicBezTo>
                    <a:pt x="1144" y="591"/>
                    <a:pt x="1613" y="629"/>
                    <a:pt x="2133" y="629"/>
                  </a:cubicBezTo>
                  <a:cubicBezTo>
                    <a:pt x="2323" y="629"/>
                    <a:pt x="2520" y="624"/>
                    <a:pt x="2721" y="613"/>
                  </a:cubicBezTo>
                  <a:cubicBezTo>
                    <a:pt x="3492" y="572"/>
                    <a:pt x="4162" y="430"/>
                    <a:pt x="4649" y="288"/>
                  </a:cubicBezTo>
                  <a:cubicBezTo>
                    <a:pt x="5116" y="146"/>
                    <a:pt x="5400" y="24"/>
                    <a:pt x="5400" y="4"/>
                  </a:cubicBezTo>
                  <a:cubicBezTo>
                    <a:pt x="5399" y="2"/>
                    <a:pt x="5395" y="1"/>
                    <a:pt x="5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8"/>
            <p:cNvSpPr/>
            <p:nvPr/>
          </p:nvSpPr>
          <p:spPr>
            <a:xfrm>
              <a:off x="6501567" y="3810384"/>
              <a:ext cx="128150" cy="481875"/>
            </a:xfrm>
            <a:custGeom>
              <a:rect b="b" l="l" r="r" t="t"/>
              <a:pathLst>
                <a:path extrusionOk="0" h="19275" w="5126">
                  <a:moveTo>
                    <a:pt x="2120" y="0"/>
                  </a:moveTo>
                  <a:cubicBezTo>
                    <a:pt x="1803" y="0"/>
                    <a:pt x="1503" y="78"/>
                    <a:pt x="1249" y="276"/>
                  </a:cubicBezTo>
                  <a:cubicBezTo>
                    <a:pt x="761" y="662"/>
                    <a:pt x="640" y="1352"/>
                    <a:pt x="579" y="1981"/>
                  </a:cubicBezTo>
                  <a:cubicBezTo>
                    <a:pt x="0" y="7628"/>
                    <a:pt x="49" y="13315"/>
                    <a:pt x="90" y="18982"/>
                  </a:cubicBezTo>
                  <a:lnTo>
                    <a:pt x="90" y="18982"/>
                  </a:lnTo>
                  <a:cubicBezTo>
                    <a:pt x="1610" y="17845"/>
                    <a:pt x="2593" y="16093"/>
                    <a:pt x="3136" y="14282"/>
                  </a:cubicBezTo>
                  <a:cubicBezTo>
                    <a:pt x="3684" y="12455"/>
                    <a:pt x="3826" y="10527"/>
                    <a:pt x="3989" y="8598"/>
                  </a:cubicBezTo>
                  <a:cubicBezTo>
                    <a:pt x="4131" y="6690"/>
                    <a:pt x="4293" y="4762"/>
                    <a:pt x="4862" y="2935"/>
                  </a:cubicBezTo>
                  <a:cubicBezTo>
                    <a:pt x="4983" y="2529"/>
                    <a:pt x="5125" y="2123"/>
                    <a:pt x="5024" y="1717"/>
                  </a:cubicBezTo>
                  <a:cubicBezTo>
                    <a:pt x="4902" y="1048"/>
                    <a:pt x="4232" y="662"/>
                    <a:pt x="3603" y="398"/>
                  </a:cubicBezTo>
                  <a:cubicBezTo>
                    <a:pt x="3146" y="188"/>
                    <a:pt x="2613" y="0"/>
                    <a:pt x="2120" y="0"/>
                  </a:cubicBezTo>
                  <a:close/>
                  <a:moveTo>
                    <a:pt x="90" y="18982"/>
                  </a:moveTo>
                  <a:cubicBezTo>
                    <a:pt x="77" y="18992"/>
                    <a:pt x="64" y="19001"/>
                    <a:pt x="51" y="19011"/>
                  </a:cubicBezTo>
                  <a:lnTo>
                    <a:pt x="92" y="19275"/>
                  </a:lnTo>
                  <a:cubicBezTo>
                    <a:pt x="91" y="19177"/>
                    <a:pt x="90" y="19080"/>
                    <a:pt x="90" y="189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8"/>
            <p:cNvSpPr/>
            <p:nvPr/>
          </p:nvSpPr>
          <p:spPr>
            <a:xfrm>
              <a:off x="6524142" y="3660984"/>
              <a:ext cx="208075" cy="207575"/>
            </a:xfrm>
            <a:custGeom>
              <a:rect b="b" l="l" r="r" t="t"/>
              <a:pathLst>
                <a:path extrusionOk="0" h="8303" w="8323">
                  <a:moveTo>
                    <a:pt x="4162" y="1"/>
                  </a:moveTo>
                  <a:cubicBezTo>
                    <a:pt x="1868" y="1"/>
                    <a:pt x="1" y="1848"/>
                    <a:pt x="1" y="4141"/>
                  </a:cubicBezTo>
                  <a:cubicBezTo>
                    <a:pt x="1" y="6455"/>
                    <a:pt x="1868" y="8302"/>
                    <a:pt x="4162" y="8302"/>
                  </a:cubicBezTo>
                  <a:cubicBezTo>
                    <a:pt x="6455" y="8302"/>
                    <a:pt x="8323" y="6455"/>
                    <a:pt x="8323" y="4141"/>
                  </a:cubicBezTo>
                  <a:cubicBezTo>
                    <a:pt x="8323" y="1848"/>
                    <a:pt x="6455" y="1"/>
                    <a:pt x="4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8"/>
            <p:cNvSpPr/>
            <p:nvPr/>
          </p:nvSpPr>
          <p:spPr>
            <a:xfrm>
              <a:off x="6527192" y="3749759"/>
              <a:ext cx="199450" cy="36675"/>
            </a:xfrm>
            <a:custGeom>
              <a:rect b="b" l="l" r="r" t="t"/>
              <a:pathLst>
                <a:path extrusionOk="0" h="1467" w="7978">
                  <a:moveTo>
                    <a:pt x="7955" y="1"/>
                  </a:moveTo>
                  <a:cubicBezTo>
                    <a:pt x="7920" y="1"/>
                    <a:pt x="7614" y="356"/>
                    <a:pt x="6962" y="692"/>
                  </a:cubicBezTo>
                  <a:cubicBezTo>
                    <a:pt x="6354" y="1024"/>
                    <a:pt x="5444" y="1289"/>
                    <a:pt x="4415" y="1289"/>
                  </a:cubicBezTo>
                  <a:cubicBezTo>
                    <a:pt x="4311" y="1289"/>
                    <a:pt x="4206" y="1286"/>
                    <a:pt x="4100" y="1280"/>
                  </a:cubicBezTo>
                  <a:cubicBezTo>
                    <a:pt x="2944" y="1240"/>
                    <a:pt x="1929" y="956"/>
                    <a:pt x="1198" y="753"/>
                  </a:cubicBezTo>
                  <a:cubicBezTo>
                    <a:pt x="520" y="546"/>
                    <a:pt x="69" y="426"/>
                    <a:pt x="8" y="426"/>
                  </a:cubicBezTo>
                  <a:cubicBezTo>
                    <a:pt x="3" y="426"/>
                    <a:pt x="0" y="426"/>
                    <a:pt x="0" y="428"/>
                  </a:cubicBezTo>
                  <a:cubicBezTo>
                    <a:pt x="0" y="428"/>
                    <a:pt x="102" y="489"/>
                    <a:pt x="305" y="570"/>
                  </a:cubicBezTo>
                  <a:cubicBezTo>
                    <a:pt x="508" y="631"/>
                    <a:pt x="792" y="753"/>
                    <a:pt x="1157" y="874"/>
                  </a:cubicBezTo>
                  <a:cubicBezTo>
                    <a:pt x="1888" y="1098"/>
                    <a:pt x="2923" y="1423"/>
                    <a:pt x="4100" y="1463"/>
                  </a:cubicBezTo>
                  <a:cubicBezTo>
                    <a:pt x="4171" y="1466"/>
                    <a:pt x="4242" y="1467"/>
                    <a:pt x="4312" y="1467"/>
                  </a:cubicBezTo>
                  <a:cubicBezTo>
                    <a:pt x="5406" y="1467"/>
                    <a:pt x="6394" y="1176"/>
                    <a:pt x="7023" y="814"/>
                  </a:cubicBezTo>
                  <a:cubicBezTo>
                    <a:pt x="7348" y="611"/>
                    <a:pt x="7592" y="408"/>
                    <a:pt x="7754" y="266"/>
                  </a:cubicBezTo>
                  <a:cubicBezTo>
                    <a:pt x="7896" y="103"/>
                    <a:pt x="7977" y="2"/>
                    <a:pt x="7957" y="2"/>
                  </a:cubicBezTo>
                  <a:cubicBezTo>
                    <a:pt x="7956" y="1"/>
                    <a:pt x="7956" y="1"/>
                    <a:pt x="7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8"/>
            <p:cNvSpPr/>
            <p:nvPr/>
          </p:nvSpPr>
          <p:spPr>
            <a:xfrm>
              <a:off x="5308017" y="1947659"/>
              <a:ext cx="241875" cy="174300"/>
            </a:xfrm>
            <a:custGeom>
              <a:rect b="b" l="l" r="r" t="t"/>
              <a:pathLst>
                <a:path extrusionOk="0" h="6972" w="9675">
                  <a:moveTo>
                    <a:pt x="647" y="0"/>
                  </a:moveTo>
                  <a:cubicBezTo>
                    <a:pt x="379" y="0"/>
                    <a:pt x="1" y="595"/>
                    <a:pt x="155" y="902"/>
                  </a:cubicBezTo>
                  <a:cubicBezTo>
                    <a:pt x="337" y="1267"/>
                    <a:pt x="1575" y="4718"/>
                    <a:pt x="2347" y="4840"/>
                  </a:cubicBezTo>
                  <a:cubicBezTo>
                    <a:pt x="2563" y="4873"/>
                    <a:pt x="2865" y="4885"/>
                    <a:pt x="3190" y="4885"/>
                  </a:cubicBezTo>
                  <a:cubicBezTo>
                    <a:pt x="4056" y="4885"/>
                    <a:pt x="5087" y="4799"/>
                    <a:pt x="5087" y="4799"/>
                  </a:cubicBezTo>
                  <a:lnTo>
                    <a:pt x="5716" y="6971"/>
                  </a:lnTo>
                  <a:lnTo>
                    <a:pt x="9674" y="5672"/>
                  </a:lnTo>
                  <a:cubicBezTo>
                    <a:pt x="9674" y="5672"/>
                    <a:pt x="8862" y="2323"/>
                    <a:pt x="8416" y="2161"/>
                  </a:cubicBezTo>
                  <a:cubicBezTo>
                    <a:pt x="8379" y="2148"/>
                    <a:pt x="8306" y="2143"/>
                    <a:pt x="8204" y="2143"/>
                  </a:cubicBezTo>
                  <a:cubicBezTo>
                    <a:pt x="7123" y="2143"/>
                    <a:pt x="2753" y="2769"/>
                    <a:pt x="2753" y="2769"/>
                  </a:cubicBezTo>
                  <a:cubicBezTo>
                    <a:pt x="2753" y="2769"/>
                    <a:pt x="1048" y="374"/>
                    <a:pt x="784" y="70"/>
                  </a:cubicBezTo>
                  <a:cubicBezTo>
                    <a:pt x="745" y="21"/>
                    <a:pt x="698" y="0"/>
                    <a:pt x="6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8"/>
            <p:cNvSpPr/>
            <p:nvPr/>
          </p:nvSpPr>
          <p:spPr>
            <a:xfrm>
              <a:off x="5460542" y="2124459"/>
              <a:ext cx="663250" cy="417200"/>
            </a:xfrm>
            <a:custGeom>
              <a:rect b="b" l="l" r="r" t="t"/>
              <a:pathLst>
                <a:path extrusionOk="0" h="16688" w="26530">
                  <a:moveTo>
                    <a:pt x="3979" y="1"/>
                  </a:moveTo>
                  <a:lnTo>
                    <a:pt x="1" y="752"/>
                  </a:lnTo>
                  <a:cubicBezTo>
                    <a:pt x="1158" y="5481"/>
                    <a:pt x="2782" y="10393"/>
                    <a:pt x="5725" y="14270"/>
                  </a:cubicBezTo>
                  <a:cubicBezTo>
                    <a:pt x="6334" y="15102"/>
                    <a:pt x="7044" y="15934"/>
                    <a:pt x="7998" y="16340"/>
                  </a:cubicBezTo>
                  <a:cubicBezTo>
                    <a:pt x="8563" y="16587"/>
                    <a:pt x="9181" y="16688"/>
                    <a:pt x="9803" y="16688"/>
                  </a:cubicBezTo>
                  <a:cubicBezTo>
                    <a:pt x="10409" y="16688"/>
                    <a:pt x="11020" y="16592"/>
                    <a:pt x="11591" y="16442"/>
                  </a:cubicBezTo>
                  <a:cubicBezTo>
                    <a:pt x="13316" y="15995"/>
                    <a:pt x="15650" y="15244"/>
                    <a:pt x="17477" y="14574"/>
                  </a:cubicBezTo>
                  <a:cubicBezTo>
                    <a:pt x="20786" y="13336"/>
                    <a:pt x="22896" y="12727"/>
                    <a:pt x="26205" y="11509"/>
                  </a:cubicBezTo>
                  <a:cubicBezTo>
                    <a:pt x="26449" y="11428"/>
                    <a:pt x="26530" y="11103"/>
                    <a:pt x="26347" y="10900"/>
                  </a:cubicBezTo>
                  <a:lnTo>
                    <a:pt x="24196" y="5582"/>
                  </a:lnTo>
                  <a:lnTo>
                    <a:pt x="11164" y="10048"/>
                  </a:lnTo>
                  <a:lnTo>
                    <a:pt x="39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6030917" y="2202609"/>
              <a:ext cx="124850" cy="212775"/>
            </a:xfrm>
            <a:custGeom>
              <a:rect b="b" l="l" r="r" t="t"/>
              <a:pathLst>
                <a:path extrusionOk="0" h="8511" w="4994">
                  <a:moveTo>
                    <a:pt x="3512" y="0"/>
                  </a:moveTo>
                  <a:cubicBezTo>
                    <a:pt x="1929" y="508"/>
                    <a:pt x="650" y="1908"/>
                    <a:pt x="325" y="3532"/>
                  </a:cubicBezTo>
                  <a:cubicBezTo>
                    <a:pt x="0" y="5176"/>
                    <a:pt x="650" y="6962"/>
                    <a:pt x="1929" y="8018"/>
                  </a:cubicBezTo>
                  <a:cubicBezTo>
                    <a:pt x="2253" y="8282"/>
                    <a:pt x="2648" y="8511"/>
                    <a:pt x="3051" y="8511"/>
                  </a:cubicBezTo>
                  <a:cubicBezTo>
                    <a:pt x="3329" y="8511"/>
                    <a:pt x="3612" y="8401"/>
                    <a:pt x="3877" y="8119"/>
                  </a:cubicBezTo>
                  <a:cubicBezTo>
                    <a:pt x="4060" y="7916"/>
                    <a:pt x="4202" y="7653"/>
                    <a:pt x="4283" y="7368"/>
                  </a:cubicBezTo>
                  <a:cubicBezTo>
                    <a:pt x="4993" y="4851"/>
                    <a:pt x="4709" y="2294"/>
                    <a:pt x="3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6068467" y="2226459"/>
              <a:ext cx="63450" cy="182200"/>
            </a:xfrm>
            <a:custGeom>
              <a:rect b="b" l="l" r="r" t="t"/>
              <a:pathLst>
                <a:path extrusionOk="0" h="7288" w="2538">
                  <a:moveTo>
                    <a:pt x="427" y="0"/>
                  </a:moveTo>
                  <a:cubicBezTo>
                    <a:pt x="345" y="0"/>
                    <a:pt x="305" y="41"/>
                    <a:pt x="244" y="61"/>
                  </a:cubicBezTo>
                  <a:cubicBezTo>
                    <a:pt x="142" y="142"/>
                    <a:pt x="102" y="203"/>
                    <a:pt x="61" y="244"/>
                  </a:cubicBezTo>
                  <a:cubicBezTo>
                    <a:pt x="21" y="285"/>
                    <a:pt x="0" y="325"/>
                    <a:pt x="21" y="325"/>
                  </a:cubicBezTo>
                  <a:cubicBezTo>
                    <a:pt x="21" y="327"/>
                    <a:pt x="21" y="328"/>
                    <a:pt x="22" y="328"/>
                  </a:cubicBezTo>
                  <a:cubicBezTo>
                    <a:pt x="35" y="328"/>
                    <a:pt x="118" y="233"/>
                    <a:pt x="284" y="122"/>
                  </a:cubicBezTo>
                  <a:cubicBezTo>
                    <a:pt x="325" y="92"/>
                    <a:pt x="376" y="76"/>
                    <a:pt x="434" y="76"/>
                  </a:cubicBezTo>
                  <a:cubicBezTo>
                    <a:pt x="493" y="76"/>
                    <a:pt x="558" y="92"/>
                    <a:pt x="630" y="122"/>
                  </a:cubicBezTo>
                  <a:cubicBezTo>
                    <a:pt x="751" y="183"/>
                    <a:pt x="833" y="345"/>
                    <a:pt x="954" y="508"/>
                  </a:cubicBezTo>
                  <a:cubicBezTo>
                    <a:pt x="1401" y="1137"/>
                    <a:pt x="1888" y="2111"/>
                    <a:pt x="2132" y="3268"/>
                  </a:cubicBezTo>
                  <a:cubicBezTo>
                    <a:pt x="2355" y="4425"/>
                    <a:pt x="2294" y="5521"/>
                    <a:pt x="2091" y="6272"/>
                  </a:cubicBezTo>
                  <a:cubicBezTo>
                    <a:pt x="1989" y="6638"/>
                    <a:pt x="1827" y="6922"/>
                    <a:pt x="1685" y="7064"/>
                  </a:cubicBezTo>
                  <a:cubicBezTo>
                    <a:pt x="1543" y="7226"/>
                    <a:pt x="1421" y="7267"/>
                    <a:pt x="1421" y="7287"/>
                  </a:cubicBezTo>
                  <a:cubicBezTo>
                    <a:pt x="1441" y="7287"/>
                    <a:pt x="1563" y="7267"/>
                    <a:pt x="1726" y="7125"/>
                  </a:cubicBezTo>
                  <a:cubicBezTo>
                    <a:pt x="1908" y="6962"/>
                    <a:pt x="2091" y="6699"/>
                    <a:pt x="2213" y="6313"/>
                  </a:cubicBezTo>
                  <a:cubicBezTo>
                    <a:pt x="2436" y="5542"/>
                    <a:pt x="2538" y="4425"/>
                    <a:pt x="2294" y="3228"/>
                  </a:cubicBezTo>
                  <a:cubicBezTo>
                    <a:pt x="2071" y="2050"/>
                    <a:pt x="1543" y="1056"/>
                    <a:pt x="1056" y="427"/>
                  </a:cubicBezTo>
                  <a:cubicBezTo>
                    <a:pt x="995" y="345"/>
                    <a:pt x="934" y="285"/>
                    <a:pt x="873" y="203"/>
                  </a:cubicBezTo>
                  <a:cubicBezTo>
                    <a:pt x="833" y="142"/>
                    <a:pt x="751" y="82"/>
                    <a:pt x="670" y="41"/>
                  </a:cubicBezTo>
                  <a:cubicBezTo>
                    <a:pt x="589" y="21"/>
                    <a:pt x="508"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8"/>
            <p:cNvSpPr/>
            <p:nvPr/>
          </p:nvSpPr>
          <p:spPr>
            <a:xfrm>
              <a:off x="5653367" y="2375634"/>
              <a:ext cx="88825" cy="153275"/>
            </a:xfrm>
            <a:custGeom>
              <a:rect b="b" l="l" r="r" t="t"/>
              <a:pathLst>
                <a:path extrusionOk="0" h="6131" w="3553">
                  <a:moveTo>
                    <a:pt x="3451" y="1"/>
                  </a:moveTo>
                  <a:lnTo>
                    <a:pt x="3451" y="1"/>
                  </a:lnTo>
                  <a:cubicBezTo>
                    <a:pt x="3411" y="1"/>
                    <a:pt x="3472" y="427"/>
                    <a:pt x="3411" y="1097"/>
                  </a:cubicBezTo>
                  <a:cubicBezTo>
                    <a:pt x="3391" y="1422"/>
                    <a:pt x="3309" y="1828"/>
                    <a:pt x="3188" y="2254"/>
                  </a:cubicBezTo>
                  <a:cubicBezTo>
                    <a:pt x="3066" y="2680"/>
                    <a:pt x="2883" y="3127"/>
                    <a:pt x="2640" y="3573"/>
                  </a:cubicBezTo>
                  <a:cubicBezTo>
                    <a:pt x="2132" y="4446"/>
                    <a:pt x="1442" y="5096"/>
                    <a:pt x="914" y="5501"/>
                  </a:cubicBezTo>
                  <a:cubicBezTo>
                    <a:pt x="366" y="5907"/>
                    <a:pt x="1" y="6090"/>
                    <a:pt x="21" y="6131"/>
                  </a:cubicBezTo>
                  <a:cubicBezTo>
                    <a:pt x="21" y="6131"/>
                    <a:pt x="123" y="6090"/>
                    <a:pt x="285" y="6009"/>
                  </a:cubicBezTo>
                  <a:cubicBezTo>
                    <a:pt x="468" y="5928"/>
                    <a:pt x="691" y="5806"/>
                    <a:pt x="975" y="5603"/>
                  </a:cubicBezTo>
                  <a:cubicBezTo>
                    <a:pt x="1543" y="5217"/>
                    <a:pt x="2254" y="4568"/>
                    <a:pt x="2782" y="3654"/>
                  </a:cubicBezTo>
                  <a:cubicBezTo>
                    <a:pt x="3045" y="3188"/>
                    <a:pt x="3228" y="2721"/>
                    <a:pt x="3350" y="2294"/>
                  </a:cubicBezTo>
                  <a:cubicBezTo>
                    <a:pt x="3472" y="1848"/>
                    <a:pt x="3512" y="1442"/>
                    <a:pt x="3533" y="1097"/>
                  </a:cubicBezTo>
                  <a:cubicBezTo>
                    <a:pt x="3553" y="752"/>
                    <a:pt x="3533" y="488"/>
                    <a:pt x="3492" y="285"/>
                  </a:cubicBezTo>
                  <a:cubicBezTo>
                    <a:pt x="3472" y="102"/>
                    <a:pt x="345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8"/>
            <p:cNvSpPr/>
            <p:nvPr/>
          </p:nvSpPr>
          <p:spPr>
            <a:xfrm>
              <a:off x="5739142" y="2294434"/>
              <a:ext cx="311575" cy="116825"/>
            </a:xfrm>
            <a:custGeom>
              <a:rect b="b" l="l" r="r" t="t"/>
              <a:pathLst>
                <a:path extrusionOk="0" h="4673" w="12463">
                  <a:moveTo>
                    <a:pt x="12438" y="0"/>
                  </a:moveTo>
                  <a:cubicBezTo>
                    <a:pt x="12314" y="0"/>
                    <a:pt x="9555" y="1000"/>
                    <a:pt x="6191" y="2254"/>
                  </a:cubicBezTo>
                  <a:cubicBezTo>
                    <a:pt x="2761" y="3553"/>
                    <a:pt x="0" y="4629"/>
                    <a:pt x="20" y="4670"/>
                  </a:cubicBezTo>
                  <a:cubicBezTo>
                    <a:pt x="21" y="4671"/>
                    <a:pt x="24" y="4672"/>
                    <a:pt x="29" y="4672"/>
                  </a:cubicBezTo>
                  <a:cubicBezTo>
                    <a:pt x="200" y="4672"/>
                    <a:pt x="2920" y="3679"/>
                    <a:pt x="6252" y="2417"/>
                  </a:cubicBezTo>
                  <a:cubicBezTo>
                    <a:pt x="9682" y="1138"/>
                    <a:pt x="12463" y="62"/>
                    <a:pt x="12443" y="1"/>
                  </a:cubicBezTo>
                  <a:cubicBezTo>
                    <a:pt x="12442" y="0"/>
                    <a:pt x="12441" y="0"/>
                    <a:pt x="124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5493017" y="2140709"/>
              <a:ext cx="189300" cy="370450"/>
            </a:xfrm>
            <a:custGeom>
              <a:rect b="b" l="l" r="r" t="t"/>
              <a:pathLst>
                <a:path extrusionOk="0" h="14818" w="7572">
                  <a:moveTo>
                    <a:pt x="1" y="0"/>
                  </a:moveTo>
                  <a:cubicBezTo>
                    <a:pt x="1" y="0"/>
                    <a:pt x="1" y="61"/>
                    <a:pt x="41" y="162"/>
                  </a:cubicBezTo>
                  <a:cubicBezTo>
                    <a:pt x="82" y="284"/>
                    <a:pt x="123" y="447"/>
                    <a:pt x="183" y="629"/>
                  </a:cubicBezTo>
                  <a:cubicBezTo>
                    <a:pt x="305" y="1035"/>
                    <a:pt x="488" y="1624"/>
                    <a:pt x="752" y="2334"/>
                  </a:cubicBezTo>
                  <a:cubicBezTo>
                    <a:pt x="1259" y="3755"/>
                    <a:pt x="2051" y="5704"/>
                    <a:pt x="3086" y="7774"/>
                  </a:cubicBezTo>
                  <a:cubicBezTo>
                    <a:pt x="3614" y="8789"/>
                    <a:pt x="4142" y="9763"/>
                    <a:pt x="4649" y="10636"/>
                  </a:cubicBezTo>
                  <a:cubicBezTo>
                    <a:pt x="5156" y="11488"/>
                    <a:pt x="5644" y="12260"/>
                    <a:pt x="6090" y="12869"/>
                  </a:cubicBezTo>
                  <a:cubicBezTo>
                    <a:pt x="6293" y="13193"/>
                    <a:pt x="6496" y="13457"/>
                    <a:pt x="6679" y="13701"/>
                  </a:cubicBezTo>
                  <a:cubicBezTo>
                    <a:pt x="6861" y="13945"/>
                    <a:pt x="7003" y="14147"/>
                    <a:pt x="7146" y="14310"/>
                  </a:cubicBezTo>
                  <a:cubicBezTo>
                    <a:pt x="7267" y="14472"/>
                    <a:pt x="7369" y="14594"/>
                    <a:pt x="7450" y="14696"/>
                  </a:cubicBezTo>
                  <a:cubicBezTo>
                    <a:pt x="7531" y="14777"/>
                    <a:pt x="7572" y="14817"/>
                    <a:pt x="7572" y="14817"/>
                  </a:cubicBezTo>
                  <a:cubicBezTo>
                    <a:pt x="7572" y="14817"/>
                    <a:pt x="7552" y="14756"/>
                    <a:pt x="7491" y="14675"/>
                  </a:cubicBezTo>
                  <a:cubicBezTo>
                    <a:pt x="7409" y="14574"/>
                    <a:pt x="7308" y="14432"/>
                    <a:pt x="7206" y="14269"/>
                  </a:cubicBezTo>
                  <a:cubicBezTo>
                    <a:pt x="7064" y="14107"/>
                    <a:pt x="6922" y="13904"/>
                    <a:pt x="6760" y="13640"/>
                  </a:cubicBezTo>
                  <a:cubicBezTo>
                    <a:pt x="6577" y="13396"/>
                    <a:pt x="6395" y="13112"/>
                    <a:pt x="6192" y="12808"/>
                  </a:cubicBezTo>
                  <a:cubicBezTo>
                    <a:pt x="5765" y="12179"/>
                    <a:pt x="5298" y="11407"/>
                    <a:pt x="4791" y="10555"/>
                  </a:cubicBezTo>
                  <a:cubicBezTo>
                    <a:pt x="4284" y="9682"/>
                    <a:pt x="3776" y="8708"/>
                    <a:pt x="3248" y="7693"/>
                  </a:cubicBezTo>
                  <a:cubicBezTo>
                    <a:pt x="2213" y="5622"/>
                    <a:pt x="1401" y="3694"/>
                    <a:pt x="874" y="2294"/>
                  </a:cubicBezTo>
                  <a:cubicBezTo>
                    <a:pt x="589" y="1583"/>
                    <a:pt x="386" y="1015"/>
                    <a:pt x="244" y="609"/>
                  </a:cubicBezTo>
                  <a:cubicBezTo>
                    <a:pt x="163" y="426"/>
                    <a:pt x="123" y="284"/>
                    <a:pt x="62" y="142"/>
                  </a:cubicBezTo>
                  <a:cubicBezTo>
                    <a:pt x="21" y="41"/>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5798092" y="2399684"/>
              <a:ext cx="7550" cy="7200"/>
            </a:xfrm>
            <a:custGeom>
              <a:rect b="b" l="l" r="r" t="t"/>
              <a:pathLst>
                <a:path extrusionOk="0" h="288" w="302">
                  <a:moveTo>
                    <a:pt x="164" y="0"/>
                  </a:moveTo>
                  <a:cubicBezTo>
                    <a:pt x="92" y="0"/>
                    <a:pt x="17" y="55"/>
                    <a:pt x="17" y="135"/>
                  </a:cubicBezTo>
                  <a:cubicBezTo>
                    <a:pt x="0" y="218"/>
                    <a:pt x="79" y="288"/>
                    <a:pt x="153" y="288"/>
                  </a:cubicBezTo>
                  <a:cubicBezTo>
                    <a:pt x="169" y="288"/>
                    <a:pt x="185" y="284"/>
                    <a:pt x="200" y="277"/>
                  </a:cubicBezTo>
                  <a:lnTo>
                    <a:pt x="220" y="257"/>
                  </a:lnTo>
                  <a:cubicBezTo>
                    <a:pt x="301" y="216"/>
                    <a:pt x="301" y="74"/>
                    <a:pt x="220" y="13"/>
                  </a:cubicBezTo>
                  <a:cubicBezTo>
                    <a:pt x="203" y="4"/>
                    <a:pt x="183"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8"/>
            <p:cNvSpPr/>
            <p:nvPr/>
          </p:nvSpPr>
          <p:spPr>
            <a:xfrm>
              <a:off x="5659967" y="2440559"/>
              <a:ext cx="7650" cy="6925"/>
            </a:xfrm>
            <a:custGeom>
              <a:rect b="b" l="l" r="r" t="t"/>
              <a:pathLst>
                <a:path extrusionOk="0" h="277" w="306">
                  <a:moveTo>
                    <a:pt x="157" y="1"/>
                  </a:moveTo>
                  <a:cubicBezTo>
                    <a:pt x="82" y="1"/>
                    <a:pt x="1" y="62"/>
                    <a:pt x="1" y="124"/>
                  </a:cubicBezTo>
                  <a:cubicBezTo>
                    <a:pt x="1" y="207"/>
                    <a:pt x="83" y="276"/>
                    <a:pt x="157" y="276"/>
                  </a:cubicBezTo>
                  <a:cubicBezTo>
                    <a:pt x="173" y="276"/>
                    <a:pt x="189" y="273"/>
                    <a:pt x="204" y="266"/>
                  </a:cubicBezTo>
                  <a:cubicBezTo>
                    <a:pt x="305" y="205"/>
                    <a:pt x="305" y="63"/>
                    <a:pt x="224" y="22"/>
                  </a:cubicBezTo>
                  <a:cubicBezTo>
                    <a:pt x="204" y="7"/>
                    <a:pt x="181"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8"/>
            <p:cNvSpPr/>
            <p:nvPr/>
          </p:nvSpPr>
          <p:spPr>
            <a:xfrm>
              <a:off x="5597142" y="2342334"/>
              <a:ext cx="7550" cy="7225"/>
            </a:xfrm>
            <a:custGeom>
              <a:rect b="b" l="l" r="r" t="t"/>
              <a:pathLst>
                <a:path extrusionOk="0" h="289" w="302">
                  <a:moveTo>
                    <a:pt x="164" y="1"/>
                  </a:moveTo>
                  <a:cubicBezTo>
                    <a:pt x="92" y="1"/>
                    <a:pt x="17" y="55"/>
                    <a:pt x="17" y="135"/>
                  </a:cubicBezTo>
                  <a:cubicBezTo>
                    <a:pt x="0" y="218"/>
                    <a:pt x="79" y="288"/>
                    <a:pt x="153" y="288"/>
                  </a:cubicBezTo>
                  <a:cubicBezTo>
                    <a:pt x="169" y="288"/>
                    <a:pt x="185" y="285"/>
                    <a:pt x="200" y="277"/>
                  </a:cubicBezTo>
                  <a:lnTo>
                    <a:pt x="220" y="257"/>
                  </a:lnTo>
                  <a:cubicBezTo>
                    <a:pt x="301" y="216"/>
                    <a:pt x="301" y="74"/>
                    <a:pt x="220" y="14"/>
                  </a:cubicBezTo>
                  <a:cubicBezTo>
                    <a:pt x="203" y="5"/>
                    <a:pt x="184"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5879192" y="2371259"/>
              <a:ext cx="7625" cy="7200"/>
            </a:xfrm>
            <a:custGeom>
              <a:rect b="b" l="l" r="r" t="t"/>
              <a:pathLst>
                <a:path extrusionOk="0" h="288" w="305">
                  <a:moveTo>
                    <a:pt x="167" y="1"/>
                  </a:moveTo>
                  <a:cubicBezTo>
                    <a:pt x="95" y="1"/>
                    <a:pt x="16" y="55"/>
                    <a:pt x="0" y="135"/>
                  </a:cubicBezTo>
                  <a:cubicBezTo>
                    <a:pt x="0" y="218"/>
                    <a:pt x="82" y="288"/>
                    <a:pt x="156" y="288"/>
                  </a:cubicBezTo>
                  <a:cubicBezTo>
                    <a:pt x="173" y="288"/>
                    <a:pt x="189" y="285"/>
                    <a:pt x="203" y="277"/>
                  </a:cubicBezTo>
                  <a:lnTo>
                    <a:pt x="224" y="257"/>
                  </a:lnTo>
                  <a:cubicBezTo>
                    <a:pt x="305" y="216"/>
                    <a:pt x="305" y="74"/>
                    <a:pt x="224" y="13"/>
                  </a:cubicBezTo>
                  <a:cubicBezTo>
                    <a:pt x="206" y="5"/>
                    <a:pt x="187"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8"/>
            <p:cNvSpPr/>
            <p:nvPr/>
          </p:nvSpPr>
          <p:spPr>
            <a:xfrm>
              <a:off x="5974067" y="2345884"/>
              <a:ext cx="7650" cy="7025"/>
            </a:xfrm>
            <a:custGeom>
              <a:rect b="b" l="l" r="r" t="t"/>
              <a:pathLst>
                <a:path extrusionOk="0" h="281" w="306">
                  <a:moveTo>
                    <a:pt x="138" y="1"/>
                  </a:moveTo>
                  <a:cubicBezTo>
                    <a:pt x="119" y="1"/>
                    <a:pt x="99" y="5"/>
                    <a:pt x="82" y="14"/>
                  </a:cubicBezTo>
                  <a:lnTo>
                    <a:pt x="62" y="34"/>
                  </a:lnTo>
                  <a:cubicBezTo>
                    <a:pt x="1" y="95"/>
                    <a:pt x="1" y="237"/>
                    <a:pt x="102" y="277"/>
                  </a:cubicBezTo>
                  <a:cubicBezTo>
                    <a:pt x="111" y="280"/>
                    <a:pt x="120" y="281"/>
                    <a:pt x="129" y="281"/>
                  </a:cubicBezTo>
                  <a:cubicBezTo>
                    <a:pt x="208" y="281"/>
                    <a:pt x="305" y="208"/>
                    <a:pt x="305" y="135"/>
                  </a:cubicBezTo>
                  <a:cubicBezTo>
                    <a:pt x="289" y="56"/>
                    <a:pt x="211" y="1"/>
                    <a:pt x="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8"/>
            <p:cNvSpPr/>
            <p:nvPr/>
          </p:nvSpPr>
          <p:spPr>
            <a:xfrm>
              <a:off x="5430092" y="2067934"/>
              <a:ext cx="164950" cy="75900"/>
            </a:xfrm>
            <a:custGeom>
              <a:rect b="b" l="l" r="r" t="t"/>
              <a:pathLst>
                <a:path extrusionOk="0" h="3036" w="6598">
                  <a:moveTo>
                    <a:pt x="3779" y="0"/>
                  </a:moveTo>
                  <a:cubicBezTo>
                    <a:pt x="3007" y="0"/>
                    <a:pt x="2234" y="140"/>
                    <a:pt x="1503" y="414"/>
                  </a:cubicBezTo>
                  <a:cubicBezTo>
                    <a:pt x="1117" y="577"/>
                    <a:pt x="711" y="760"/>
                    <a:pt x="427" y="1084"/>
                  </a:cubicBezTo>
                  <a:cubicBezTo>
                    <a:pt x="143" y="1409"/>
                    <a:pt x="1" y="1876"/>
                    <a:pt x="143" y="2282"/>
                  </a:cubicBezTo>
                  <a:cubicBezTo>
                    <a:pt x="278" y="2668"/>
                    <a:pt x="615" y="3036"/>
                    <a:pt x="1067" y="3036"/>
                  </a:cubicBezTo>
                  <a:cubicBezTo>
                    <a:pt x="1090" y="3036"/>
                    <a:pt x="1114" y="3035"/>
                    <a:pt x="1138" y="3033"/>
                  </a:cubicBezTo>
                  <a:cubicBezTo>
                    <a:pt x="2761" y="2911"/>
                    <a:pt x="3573" y="2789"/>
                    <a:pt x="5177" y="2465"/>
                  </a:cubicBezTo>
                  <a:cubicBezTo>
                    <a:pt x="5705" y="2363"/>
                    <a:pt x="6313" y="2160"/>
                    <a:pt x="6476" y="1653"/>
                  </a:cubicBezTo>
                  <a:cubicBezTo>
                    <a:pt x="6598" y="1287"/>
                    <a:pt x="6435" y="861"/>
                    <a:pt x="6131" y="597"/>
                  </a:cubicBezTo>
                  <a:cubicBezTo>
                    <a:pt x="5826" y="333"/>
                    <a:pt x="5441" y="211"/>
                    <a:pt x="5055" y="130"/>
                  </a:cubicBezTo>
                  <a:cubicBezTo>
                    <a:pt x="4635" y="43"/>
                    <a:pt x="4207" y="0"/>
                    <a:pt x="3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8"/>
            <p:cNvSpPr/>
            <p:nvPr/>
          </p:nvSpPr>
          <p:spPr>
            <a:xfrm>
              <a:off x="5435167" y="2080059"/>
              <a:ext cx="152775" cy="43950"/>
            </a:xfrm>
            <a:custGeom>
              <a:rect b="b" l="l" r="r" t="t"/>
              <a:pathLst>
                <a:path extrusionOk="0" h="1758" w="6111">
                  <a:moveTo>
                    <a:pt x="3687" y="0"/>
                  </a:moveTo>
                  <a:cubicBezTo>
                    <a:pt x="3421" y="0"/>
                    <a:pt x="3144" y="22"/>
                    <a:pt x="2863" y="72"/>
                  </a:cubicBezTo>
                  <a:cubicBezTo>
                    <a:pt x="1929" y="254"/>
                    <a:pt x="1178" y="680"/>
                    <a:pt x="691" y="1046"/>
                  </a:cubicBezTo>
                  <a:cubicBezTo>
                    <a:pt x="468" y="1249"/>
                    <a:pt x="285" y="1411"/>
                    <a:pt x="163" y="1533"/>
                  </a:cubicBezTo>
                  <a:cubicBezTo>
                    <a:pt x="62" y="1675"/>
                    <a:pt x="1" y="1756"/>
                    <a:pt x="21" y="1756"/>
                  </a:cubicBezTo>
                  <a:cubicBezTo>
                    <a:pt x="22" y="1757"/>
                    <a:pt x="23" y="1757"/>
                    <a:pt x="24" y="1757"/>
                  </a:cubicBezTo>
                  <a:cubicBezTo>
                    <a:pt x="58" y="1757"/>
                    <a:pt x="301" y="1481"/>
                    <a:pt x="772" y="1147"/>
                  </a:cubicBezTo>
                  <a:cubicBezTo>
                    <a:pt x="1259" y="802"/>
                    <a:pt x="1990" y="417"/>
                    <a:pt x="2883" y="254"/>
                  </a:cubicBezTo>
                  <a:cubicBezTo>
                    <a:pt x="3202" y="196"/>
                    <a:pt x="3512" y="172"/>
                    <a:pt x="3806" y="172"/>
                  </a:cubicBezTo>
                  <a:cubicBezTo>
                    <a:pt x="4336" y="172"/>
                    <a:pt x="4811" y="251"/>
                    <a:pt x="5177" y="356"/>
                  </a:cubicBezTo>
                  <a:cubicBezTo>
                    <a:pt x="5735" y="490"/>
                    <a:pt x="6056" y="662"/>
                    <a:pt x="6105" y="662"/>
                  </a:cubicBezTo>
                  <a:cubicBezTo>
                    <a:pt x="6108" y="662"/>
                    <a:pt x="6109" y="661"/>
                    <a:pt x="6110" y="660"/>
                  </a:cubicBezTo>
                  <a:cubicBezTo>
                    <a:pt x="6110" y="640"/>
                    <a:pt x="6029" y="579"/>
                    <a:pt x="5887" y="498"/>
                  </a:cubicBezTo>
                  <a:cubicBezTo>
                    <a:pt x="5725" y="417"/>
                    <a:pt x="5502" y="335"/>
                    <a:pt x="5217" y="234"/>
                  </a:cubicBezTo>
                  <a:cubicBezTo>
                    <a:pt x="4824" y="107"/>
                    <a:pt x="4284" y="0"/>
                    <a:pt x="3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8"/>
            <p:cNvSpPr/>
            <p:nvPr/>
          </p:nvSpPr>
          <p:spPr>
            <a:xfrm>
              <a:off x="6208517" y="3772884"/>
              <a:ext cx="200975" cy="758000"/>
            </a:xfrm>
            <a:custGeom>
              <a:rect b="b" l="l" r="r" t="t"/>
              <a:pathLst>
                <a:path extrusionOk="0" h="30320" w="8039">
                  <a:moveTo>
                    <a:pt x="5047" y="0"/>
                  </a:moveTo>
                  <a:cubicBezTo>
                    <a:pt x="4292" y="0"/>
                    <a:pt x="3539" y="196"/>
                    <a:pt x="2802" y="376"/>
                  </a:cubicBezTo>
                  <a:lnTo>
                    <a:pt x="2659" y="355"/>
                  </a:lnTo>
                  <a:cubicBezTo>
                    <a:pt x="1584" y="477"/>
                    <a:pt x="731" y="1391"/>
                    <a:pt x="366" y="2406"/>
                  </a:cubicBezTo>
                  <a:cubicBezTo>
                    <a:pt x="0" y="3420"/>
                    <a:pt x="21" y="4537"/>
                    <a:pt x="41" y="5613"/>
                  </a:cubicBezTo>
                  <a:cubicBezTo>
                    <a:pt x="203" y="12189"/>
                    <a:pt x="366" y="18786"/>
                    <a:pt x="1117" y="25321"/>
                  </a:cubicBezTo>
                  <a:cubicBezTo>
                    <a:pt x="1279" y="26742"/>
                    <a:pt x="1502" y="28244"/>
                    <a:pt x="2436" y="29320"/>
                  </a:cubicBezTo>
                  <a:cubicBezTo>
                    <a:pt x="2976" y="29942"/>
                    <a:pt x="3835" y="30320"/>
                    <a:pt x="4644" y="30320"/>
                  </a:cubicBezTo>
                  <a:cubicBezTo>
                    <a:pt x="5234" y="30320"/>
                    <a:pt x="5797" y="30119"/>
                    <a:pt x="6191" y="29665"/>
                  </a:cubicBezTo>
                  <a:cubicBezTo>
                    <a:pt x="6719" y="29036"/>
                    <a:pt x="6780" y="28163"/>
                    <a:pt x="6820" y="27351"/>
                  </a:cubicBezTo>
                  <a:cubicBezTo>
                    <a:pt x="7206" y="19476"/>
                    <a:pt x="7592" y="11600"/>
                    <a:pt x="7977" y="3725"/>
                  </a:cubicBezTo>
                  <a:cubicBezTo>
                    <a:pt x="8018" y="2832"/>
                    <a:pt x="8038" y="1857"/>
                    <a:pt x="7551" y="1127"/>
                  </a:cubicBezTo>
                  <a:cubicBezTo>
                    <a:pt x="7064" y="416"/>
                    <a:pt x="6191" y="51"/>
                    <a:pt x="5339" y="10"/>
                  </a:cubicBezTo>
                  <a:cubicBezTo>
                    <a:pt x="5241" y="3"/>
                    <a:pt x="5144"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8"/>
            <p:cNvSpPr/>
            <p:nvPr/>
          </p:nvSpPr>
          <p:spPr>
            <a:xfrm>
              <a:off x="6131892" y="2843509"/>
              <a:ext cx="306000" cy="929350"/>
            </a:xfrm>
            <a:custGeom>
              <a:rect b="b" l="l" r="r" t="t"/>
              <a:pathLst>
                <a:path extrusionOk="0" h="37174" w="12240">
                  <a:moveTo>
                    <a:pt x="7429" y="0"/>
                  </a:moveTo>
                  <a:cubicBezTo>
                    <a:pt x="2619" y="0"/>
                    <a:pt x="1" y="2700"/>
                    <a:pt x="122" y="7774"/>
                  </a:cubicBezTo>
                  <a:cubicBezTo>
                    <a:pt x="325" y="16035"/>
                    <a:pt x="1178" y="24296"/>
                    <a:pt x="3268" y="32294"/>
                  </a:cubicBezTo>
                  <a:cubicBezTo>
                    <a:pt x="3634" y="33654"/>
                    <a:pt x="4060" y="35074"/>
                    <a:pt x="5055" y="36110"/>
                  </a:cubicBezTo>
                  <a:cubicBezTo>
                    <a:pt x="5676" y="36757"/>
                    <a:pt x="6604" y="37174"/>
                    <a:pt x="7490" y="37174"/>
                  </a:cubicBezTo>
                  <a:cubicBezTo>
                    <a:pt x="7991" y="37174"/>
                    <a:pt x="8480" y="37040"/>
                    <a:pt x="8891" y="36739"/>
                  </a:cubicBezTo>
                  <a:cubicBezTo>
                    <a:pt x="9865" y="36008"/>
                    <a:pt x="10088" y="34668"/>
                    <a:pt x="10231" y="33471"/>
                  </a:cubicBezTo>
                  <a:cubicBezTo>
                    <a:pt x="11266" y="24093"/>
                    <a:pt x="11854" y="16238"/>
                    <a:pt x="11976" y="6800"/>
                  </a:cubicBezTo>
                  <a:cubicBezTo>
                    <a:pt x="11976" y="6800"/>
                    <a:pt x="12240" y="0"/>
                    <a:pt x="7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8"/>
            <p:cNvSpPr/>
            <p:nvPr/>
          </p:nvSpPr>
          <p:spPr>
            <a:xfrm>
              <a:off x="6145092" y="2899234"/>
              <a:ext cx="93375" cy="781075"/>
            </a:xfrm>
            <a:custGeom>
              <a:rect b="b" l="l" r="r" t="t"/>
              <a:pathLst>
                <a:path extrusionOk="0" h="31243" w="3735">
                  <a:moveTo>
                    <a:pt x="2181" y="0"/>
                  </a:moveTo>
                  <a:cubicBezTo>
                    <a:pt x="2146" y="0"/>
                    <a:pt x="2051" y="65"/>
                    <a:pt x="1908" y="207"/>
                  </a:cubicBezTo>
                  <a:cubicBezTo>
                    <a:pt x="1827" y="268"/>
                    <a:pt x="1726" y="369"/>
                    <a:pt x="1624" y="491"/>
                  </a:cubicBezTo>
                  <a:cubicBezTo>
                    <a:pt x="1543" y="613"/>
                    <a:pt x="1421" y="755"/>
                    <a:pt x="1299" y="917"/>
                  </a:cubicBezTo>
                  <a:cubicBezTo>
                    <a:pt x="832" y="1607"/>
                    <a:pt x="366" y="2764"/>
                    <a:pt x="183" y="4226"/>
                  </a:cubicBezTo>
                  <a:cubicBezTo>
                    <a:pt x="0" y="5708"/>
                    <a:pt x="122" y="7453"/>
                    <a:pt x="284" y="9361"/>
                  </a:cubicBezTo>
                  <a:cubicBezTo>
                    <a:pt x="447" y="11249"/>
                    <a:pt x="629" y="13339"/>
                    <a:pt x="893" y="15532"/>
                  </a:cubicBezTo>
                  <a:cubicBezTo>
                    <a:pt x="1401" y="19916"/>
                    <a:pt x="2071" y="23833"/>
                    <a:pt x="2578" y="26675"/>
                  </a:cubicBezTo>
                  <a:cubicBezTo>
                    <a:pt x="3103" y="29500"/>
                    <a:pt x="3487" y="31242"/>
                    <a:pt x="3611" y="31242"/>
                  </a:cubicBezTo>
                  <a:cubicBezTo>
                    <a:pt x="3612" y="31242"/>
                    <a:pt x="3613" y="31242"/>
                    <a:pt x="3613" y="31242"/>
                  </a:cubicBezTo>
                  <a:cubicBezTo>
                    <a:pt x="3735" y="31222"/>
                    <a:pt x="3552" y="29435"/>
                    <a:pt x="3187" y="26573"/>
                  </a:cubicBezTo>
                  <a:cubicBezTo>
                    <a:pt x="2842" y="23732"/>
                    <a:pt x="2274" y="19794"/>
                    <a:pt x="1766" y="15430"/>
                  </a:cubicBezTo>
                  <a:cubicBezTo>
                    <a:pt x="1502" y="13258"/>
                    <a:pt x="1299" y="11168"/>
                    <a:pt x="1096" y="9280"/>
                  </a:cubicBezTo>
                  <a:cubicBezTo>
                    <a:pt x="873" y="7392"/>
                    <a:pt x="711" y="5687"/>
                    <a:pt x="812" y="4287"/>
                  </a:cubicBezTo>
                  <a:cubicBezTo>
                    <a:pt x="893" y="2886"/>
                    <a:pt x="1238" y="1790"/>
                    <a:pt x="1604" y="1100"/>
                  </a:cubicBezTo>
                  <a:cubicBezTo>
                    <a:pt x="1685" y="938"/>
                    <a:pt x="1766" y="775"/>
                    <a:pt x="1847" y="633"/>
                  </a:cubicBezTo>
                  <a:cubicBezTo>
                    <a:pt x="1908" y="511"/>
                    <a:pt x="1989" y="410"/>
                    <a:pt x="2050" y="308"/>
                  </a:cubicBezTo>
                  <a:cubicBezTo>
                    <a:pt x="2152" y="126"/>
                    <a:pt x="2213" y="24"/>
                    <a:pt x="2192" y="4"/>
                  </a:cubicBezTo>
                  <a:cubicBezTo>
                    <a:pt x="2190" y="1"/>
                    <a:pt x="2186" y="0"/>
                    <a:pt x="2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8"/>
            <p:cNvSpPr/>
            <p:nvPr/>
          </p:nvSpPr>
          <p:spPr>
            <a:xfrm>
              <a:off x="6206992" y="2849584"/>
              <a:ext cx="94400" cy="921025"/>
            </a:xfrm>
            <a:custGeom>
              <a:rect b="b" l="l" r="r" t="t"/>
              <a:pathLst>
                <a:path extrusionOk="0" h="36841" w="3776">
                  <a:moveTo>
                    <a:pt x="2457" y="1"/>
                  </a:moveTo>
                  <a:cubicBezTo>
                    <a:pt x="2457" y="1"/>
                    <a:pt x="2335" y="62"/>
                    <a:pt x="2132" y="204"/>
                  </a:cubicBezTo>
                  <a:cubicBezTo>
                    <a:pt x="1929" y="346"/>
                    <a:pt x="1624" y="589"/>
                    <a:pt x="1320" y="975"/>
                  </a:cubicBezTo>
                  <a:cubicBezTo>
                    <a:pt x="1015" y="1340"/>
                    <a:pt x="711" y="1848"/>
                    <a:pt x="467" y="2497"/>
                  </a:cubicBezTo>
                  <a:cubicBezTo>
                    <a:pt x="244" y="3147"/>
                    <a:pt x="82" y="3918"/>
                    <a:pt x="41" y="4771"/>
                  </a:cubicBezTo>
                  <a:cubicBezTo>
                    <a:pt x="1" y="5644"/>
                    <a:pt x="41" y="6577"/>
                    <a:pt x="122" y="7592"/>
                  </a:cubicBezTo>
                  <a:cubicBezTo>
                    <a:pt x="183" y="8587"/>
                    <a:pt x="264" y="9662"/>
                    <a:pt x="346" y="10799"/>
                  </a:cubicBezTo>
                  <a:cubicBezTo>
                    <a:pt x="508" y="13052"/>
                    <a:pt x="691" y="15528"/>
                    <a:pt x="914" y="18147"/>
                  </a:cubicBezTo>
                  <a:cubicBezTo>
                    <a:pt x="1360" y="23343"/>
                    <a:pt x="2010" y="28052"/>
                    <a:pt x="2619" y="31421"/>
                  </a:cubicBezTo>
                  <a:cubicBezTo>
                    <a:pt x="2923" y="33106"/>
                    <a:pt x="3208" y="34466"/>
                    <a:pt x="3411" y="35400"/>
                  </a:cubicBezTo>
                  <a:cubicBezTo>
                    <a:pt x="3532" y="35846"/>
                    <a:pt x="3614" y="36212"/>
                    <a:pt x="3674" y="36476"/>
                  </a:cubicBezTo>
                  <a:cubicBezTo>
                    <a:pt x="3695" y="36597"/>
                    <a:pt x="3715" y="36679"/>
                    <a:pt x="3735" y="36760"/>
                  </a:cubicBezTo>
                  <a:cubicBezTo>
                    <a:pt x="3756" y="36821"/>
                    <a:pt x="3776" y="36841"/>
                    <a:pt x="3776" y="36841"/>
                  </a:cubicBezTo>
                  <a:cubicBezTo>
                    <a:pt x="3776" y="36841"/>
                    <a:pt x="3776" y="36821"/>
                    <a:pt x="3756" y="36739"/>
                  </a:cubicBezTo>
                  <a:cubicBezTo>
                    <a:pt x="3735" y="36679"/>
                    <a:pt x="3735" y="36577"/>
                    <a:pt x="3695" y="36455"/>
                  </a:cubicBezTo>
                  <a:cubicBezTo>
                    <a:pt x="3654" y="36212"/>
                    <a:pt x="3573" y="35846"/>
                    <a:pt x="3492" y="35379"/>
                  </a:cubicBezTo>
                  <a:cubicBezTo>
                    <a:pt x="3289" y="34446"/>
                    <a:pt x="3025" y="33086"/>
                    <a:pt x="2741" y="31401"/>
                  </a:cubicBezTo>
                  <a:cubicBezTo>
                    <a:pt x="2152" y="28032"/>
                    <a:pt x="1543" y="23323"/>
                    <a:pt x="1097" y="18127"/>
                  </a:cubicBezTo>
                  <a:cubicBezTo>
                    <a:pt x="873" y="15528"/>
                    <a:pt x="670" y="13032"/>
                    <a:pt x="508" y="10779"/>
                  </a:cubicBezTo>
                  <a:cubicBezTo>
                    <a:pt x="427" y="9642"/>
                    <a:pt x="346" y="8587"/>
                    <a:pt x="264" y="7572"/>
                  </a:cubicBezTo>
                  <a:cubicBezTo>
                    <a:pt x="183" y="6577"/>
                    <a:pt x="122" y="5644"/>
                    <a:pt x="163" y="4791"/>
                  </a:cubicBezTo>
                  <a:cubicBezTo>
                    <a:pt x="204" y="3939"/>
                    <a:pt x="346" y="3167"/>
                    <a:pt x="569" y="2538"/>
                  </a:cubicBezTo>
                  <a:cubicBezTo>
                    <a:pt x="792" y="1888"/>
                    <a:pt x="1097" y="1381"/>
                    <a:pt x="1381" y="1016"/>
                  </a:cubicBezTo>
                  <a:cubicBezTo>
                    <a:pt x="1969" y="265"/>
                    <a:pt x="2477" y="21"/>
                    <a:pt x="2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8"/>
            <p:cNvSpPr/>
            <p:nvPr/>
          </p:nvSpPr>
          <p:spPr>
            <a:xfrm>
              <a:off x="6238967" y="3803584"/>
              <a:ext cx="39100" cy="700800"/>
            </a:xfrm>
            <a:custGeom>
              <a:rect b="b" l="l" r="r" t="t"/>
              <a:pathLst>
                <a:path extrusionOk="0" h="28032" w="1564">
                  <a:moveTo>
                    <a:pt x="41" y="0"/>
                  </a:moveTo>
                  <a:cubicBezTo>
                    <a:pt x="21" y="0"/>
                    <a:pt x="21" y="102"/>
                    <a:pt x="21" y="284"/>
                  </a:cubicBezTo>
                  <a:cubicBezTo>
                    <a:pt x="21" y="487"/>
                    <a:pt x="21" y="751"/>
                    <a:pt x="0" y="1096"/>
                  </a:cubicBezTo>
                  <a:cubicBezTo>
                    <a:pt x="0" y="1807"/>
                    <a:pt x="0" y="2842"/>
                    <a:pt x="21" y="4121"/>
                  </a:cubicBezTo>
                  <a:cubicBezTo>
                    <a:pt x="41" y="6658"/>
                    <a:pt x="142" y="10169"/>
                    <a:pt x="345" y="14046"/>
                  </a:cubicBezTo>
                  <a:cubicBezTo>
                    <a:pt x="548" y="17923"/>
                    <a:pt x="833" y="21414"/>
                    <a:pt x="1096" y="23951"/>
                  </a:cubicBezTo>
                  <a:cubicBezTo>
                    <a:pt x="1218" y="25210"/>
                    <a:pt x="1320" y="26225"/>
                    <a:pt x="1401" y="26935"/>
                  </a:cubicBezTo>
                  <a:cubicBezTo>
                    <a:pt x="1441" y="27280"/>
                    <a:pt x="1482" y="27544"/>
                    <a:pt x="1502" y="27747"/>
                  </a:cubicBezTo>
                  <a:cubicBezTo>
                    <a:pt x="1543" y="27930"/>
                    <a:pt x="1543" y="28031"/>
                    <a:pt x="1563" y="28031"/>
                  </a:cubicBezTo>
                  <a:cubicBezTo>
                    <a:pt x="1563" y="28031"/>
                    <a:pt x="1563" y="27930"/>
                    <a:pt x="1543" y="27747"/>
                  </a:cubicBezTo>
                  <a:cubicBezTo>
                    <a:pt x="1523" y="27544"/>
                    <a:pt x="1502" y="27280"/>
                    <a:pt x="1482" y="26935"/>
                  </a:cubicBezTo>
                  <a:cubicBezTo>
                    <a:pt x="1421" y="26204"/>
                    <a:pt x="1320" y="25190"/>
                    <a:pt x="1218" y="23931"/>
                  </a:cubicBezTo>
                  <a:cubicBezTo>
                    <a:pt x="995" y="21394"/>
                    <a:pt x="731" y="17903"/>
                    <a:pt x="528" y="14026"/>
                  </a:cubicBezTo>
                  <a:cubicBezTo>
                    <a:pt x="305" y="10149"/>
                    <a:pt x="203" y="6658"/>
                    <a:pt x="142" y="4100"/>
                  </a:cubicBezTo>
                  <a:cubicBezTo>
                    <a:pt x="122" y="2842"/>
                    <a:pt x="81" y="1827"/>
                    <a:pt x="81" y="1096"/>
                  </a:cubicBezTo>
                  <a:cubicBezTo>
                    <a:pt x="61" y="751"/>
                    <a:pt x="61" y="487"/>
                    <a:pt x="61" y="284"/>
                  </a:cubicBezTo>
                  <a:cubicBezTo>
                    <a:pt x="41" y="102"/>
                    <a:pt x="41" y="0"/>
                    <a:pt x="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8"/>
            <p:cNvSpPr/>
            <p:nvPr/>
          </p:nvSpPr>
          <p:spPr>
            <a:xfrm>
              <a:off x="6200392" y="3663534"/>
              <a:ext cx="207575" cy="207550"/>
            </a:xfrm>
            <a:custGeom>
              <a:rect b="b" l="l" r="r" t="t"/>
              <a:pathLst>
                <a:path extrusionOk="0" h="8302" w="8303">
                  <a:moveTo>
                    <a:pt x="4141" y="0"/>
                  </a:moveTo>
                  <a:cubicBezTo>
                    <a:pt x="1848" y="0"/>
                    <a:pt x="1" y="1847"/>
                    <a:pt x="1" y="4141"/>
                  </a:cubicBezTo>
                  <a:cubicBezTo>
                    <a:pt x="1" y="6434"/>
                    <a:pt x="1848" y="8302"/>
                    <a:pt x="4141" y="8302"/>
                  </a:cubicBezTo>
                  <a:cubicBezTo>
                    <a:pt x="6435" y="8302"/>
                    <a:pt x="8302" y="6434"/>
                    <a:pt x="8302" y="4141"/>
                  </a:cubicBezTo>
                  <a:cubicBezTo>
                    <a:pt x="8302" y="1847"/>
                    <a:pt x="6435" y="0"/>
                    <a:pt x="4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8"/>
            <p:cNvSpPr/>
            <p:nvPr/>
          </p:nvSpPr>
          <p:spPr>
            <a:xfrm>
              <a:off x="6243517" y="4469559"/>
              <a:ext cx="137050" cy="127175"/>
            </a:xfrm>
            <a:custGeom>
              <a:rect b="b" l="l" r="r" t="t"/>
              <a:pathLst>
                <a:path extrusionOk="0" h="5087" w="5482">
                  <a:moveTo>
                    <a:pt x="2592" y="0"/>
                  </a:moveTo>
                  <a:cubicBezTo>
                    <a:pt x="2158" y="0"/>
                    <a:pt x="1726" y="81"/>
                    <a:pt x="1361" y="296"/>
                  </a:cubicBezTo>
                  <a:cubicBezTo>
                    <a:pt x="752" y="621"/>
                    <a:pt x="387" y="1250"/>
                    <a:pt x="204" y="1879"/>
                  </a:cubicBezTo>
                  <a:cubicBezTo>
                    <a:pt x="21" y="2529"/>
                    <a:pt x="1" y="4417"/>
                    <a:pt x="1" y="5086"/>
                  </a:cubicBezTo>
                  <a:lnTo>
                    <a:pt x="5481" y="5086"/>
                  </a:lnTo>
                  <a:lnTo>
                    <a:pt x="5339" y="2590"/>
                  </a:lnTo>
                  <a:cubicBezTo>
                    <a:pt x="5339" y="1778"/>
                    <a:pt x="5035" y="905"/>
                    <a:pt x="4365" y="438"/>
                  </a:cubicBezTo>
                  <a:cubicBezTo>
                    <a:pt x="3939" y="154"/>
                    <a:pt x="3411" y="32"/>
                    <a:pt x="2883" y="12"/>
                  </a:cubicBezTo>
                  <a:cubicBezTo>
                    <a:pt x="2787" y="5"/>
                    <a:pt x="2689" y="0"/>
                    <a:pt x="2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8"/>
            <p:cNvSpPr/>
            <p:nvPr/>
          </p:nvSpPr>
          <p:spPr>
            <a:xfrm>
              <a:off x="6242017" y="4574884"/>
              <a:ext cx="257800" cy="35800"/>
            </a:xfrm>
            <a:custGeom>
              <a:rect b="b" l="l" r="r" t="t"/>
              <a:pathLst>
                <a:path extrusionOk="0" h="1432" w="10312">
                  <a:moveTo>
                    <a:pt x="5988" y="1"/>
                  </a:moveTo>
                  <a:lnTo>
                    <a:pt x="142" y="61"/>
                  </a:lnTo>
                  <a:lnTo>
                    <a:pt x="0" y="1361"/>
                  </a:lnTo>
                  <a:cubicBezTo>
                    <a:pt x="0" y="1361"/>
                    <a:pt x="3223" y="1432"/>
                    <a:pt x="6051" y="1432"/>
                  </a:cubicBezTo>
                  <a:cubicBezTo>
                    <a:pt x="8236" y="1432"/>
                    <a:pt x="10186" y="1389"/>
                    <a:pt x="10230" y="1239"/>
                  </a:cubicBezTo>
                  <a:cubicBezTo>
                    <a:pt x="10311" y="894"/>
                    <a:pt x="5988" y="1"/>
                    <a:pt x="59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8"/>
            <p:cNvSpPr/>
            <p:nvPr/>
          </p:nvSpPr>
          <p:spPr>
            <a:xfrm>
              <a:off x="6247592" y="3209059"/>
              <a:ext cx="7625" cy="7000"/>
            </a:xfrm>
            <a:custGeom>
              <a:rect b="b" l="l" r="r" t="t"/>
              <a:pathLst>
                <a:path extrusionOk="0" h="280" w="305">
                  <a:moveTo>
                    <a:pt x="140" y="0"/>
                  </a:moveTo>
                  <a:cubicBezTo>
                    <a:pt x="119" y="0"/>
                    <a:pt x="99" y="4"/>
                    <a:pt x="82" y="13"/>
                  </a:cubicBezTo>
                  <a:lnTo>
                    <a:pt x="82" y="33"/>
                  </a:lnTo>
                  <a:cubicBezTo>
                    <a:pt x="0" y="94"/>
                    <a:pt x="21" y="236"/>
                    <a:pt x="102" y="277"/>
                  </a:cubicBezTo>
                  <a:cubicBezTo>
                    <a:pt x="113" y="279"/>
                    <a:pt x="123" y="280"/>
                    <a:pt x="134" y="280"/>
                  </a:cubicBezTo>
                  <a:cubicBezTo>
                    <a:pt x="224" y="280"/>
                    <a:pt x="305" y="207"/>
                    <a:pt x="305" y="135"/>
                  </a:cubicBezTo>
                  <a:cubicBezTo>
                    <a:pt x="305" y="55"/>
                    <a:pt x="217"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8"/>
            <p:cNvSpPr/>
            <p:nvPr/>
          </p:nvSpPr>
          <p:spPr>
            <a:xfrm>
              <a:off x="6236942" y="3052984"/>
              <a:ext cx="8050" cy="6975"/>
            </a:xfrm>
            <a:custGeom>
              <a:rect b="b" l="l" r="r" t="t"/>
              <a:pathLst>
                <a:path extrusionOk="0" h="279" w="322">
                  <a:moveTo>
                    <a:pt x="174" y="0"/>
                  </a:moveTo>
                  <a:cubicBezTo>
                    <a:pt x="149" y="0"/>
                    <a:pt x="124" y="8"/>
                    <a:pt x="102" y="24"/>
                  </a:cubicBezTo>
                  <a:lnTo>
                    <a:pt x="81" y="24"/>
                  </a:lnTo>
                  <a:cubicBezTo>
                    <a:pt x="0" y="85"/>
                    <a:pt x="20" y="227"/>
                    <a:pt x="122" y="268"/>
                  </a:cubicBezTo>
                  <a:cubicBezTo>
                    <a:pt x="137" y="275"/>
                    <a:pt x="152" y="279"/>
                    <a:pt x="169" y="279"/>
                  </a:cubicBezTo>
                  <a:cubicBezTo>
                    <a:pt x="242" y="279"/>
                    <a:pt x="321" y="209"/>
                    <a:pt x="305" y="126"/>
                  </a:cubicBezTo>
                  <a:cubicBezTo>
                    <a:pt x="305" y="52"/>
                    <a:pt x="241"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8"/>
            <p:cNvSpPr/>
            <p:nvPr/>
          </p:nvSpPr>
          <p:spPr>
            <a:xfrm>
              <a:off x="6260792" y="3400559"/>
              <a:ext cx="7625" cy="7000"/>
            </a:xfrm>
            <a:custGeom>
              <a:rect b="b" l="l" r="r" t="t"/>
              <a:pathLst>
                <a:path extrusionOk="0" h="280" w="305">
                  <a:moveTo>
                    <a:pt x="155" y="1"/>
                  </a:moveTo>
                  <a:cubicBezTo>
                    <a:pt x="129" y="1"/>
                    <a:pt x="104" y="8"/>
                    <a:pt x="81" y="25"/>
                  </a:cubicBezTo>
                  <a:lnTo>
                    <a:pt x="61" y="25"/>
                  </a:lnTo>
                  <a:cubicBezTo>
                    <a:pt x="0" y="86"/>
                    <a:pt x="20" y="228"/>
                    <a:pt x="102" y="269"/>
                  </a:cubicBezTo>
                  <a:cubicBezTo>
                    <a:pt x="116" y="276"/>
                    <a:pt x="132" y="280"/>
                    <a:pt x="148" y="280"/>
                  </a:cubicBezTo>
                  <a:cubicBezTo>
                    <a:pt x="223" y="280"/>
                    <a:pt x="305" y="210"/>
                    <a:pt x="305" y="127"/>
                  </a:cubicBezTo>
                  <a:cubicBezTo>
                    <a:pt x="290" y="53"/>
                    <a:pt x="22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6287167" y="3616009"/>
              <a:ext cx="7650" cy="7025"/>
            </a:xfrm>
            <a:custGeom>
              <a:rect b="b" l="l" r="r" t="t"/>
              <a:pathLst>
                <a:path extrusionOk="0" h="281" w="306">
                  <a:moveTo>
                    <a:pt x="138" y="1"/>
                  </a:moveTo>
                  <a:cubicBezTo>
                    <a:pt x="118" y="1"/>
                    <a:pt x="99" y="5"/>
                    <a:pt x="82" y="13"/>
                  </a:cubicBezTo>
                  <a:lnTo>
                    <a:pt x="61" y="34"/>
                  </a:lnTo>
                  <a:cubicBezTo>
                    <a:pt x="1" y="95"/>
                    <a:pt x="21" y="237"/>
                    <a:pt x="102" y="277"/>
                  </a:cubicBezTo>
                  <a:cubicBezTo>
                    <a:pt x="111" y="279"/>
                    <a:pt x="120" y="280"/>
                    <a:pt x="129" y="280"/>
                  </a:cubicBezTo>
                  <a:cubicBezTo>
                    <a:pt x="208" y="280"/>
                    <a:pt x="305" y="208"/>
                    <a:pt x="305" y="135"/>
                  </a:cubicBezTo>
                  <a:cubicBezTo>
                    <a:pt x="289" y="55"/>
                    <a:pt x="210" y="1"/>
                    <a:pt x="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8"/>
            <p:cNvSpPr/>
            <p:nvPr/>
          </p:nvSpPr>
          <p:spPr>
            <a:xfrm>
              <a:off x="6257242" y="3944534"/>
              <a:ext cx="7625" cy="7000"/>
            </a:xfrm>
            <a:custGeom>
              <a:rect b="b" l="l" r="r" t="t"/>
              <a:pathLst>
                <a:path extrusionOk="0" h="280" w="305">
                  <a:moveTo>
                    <a:pt x="158" y="1"/>
                  </a:moveTo>
                  <a:cubicBezTo>
                    <a:pt x="131" y="1"/>
                    <a:pt x="104" y="9"/>
                    <a:pt x="81" y="25"/>
                  </a:cubicBezTo>
                  <a:cubicBezTo>
                    <a:pt x="0" y="86"/>
                    <a:pt x="20" y="228"/>
                    <a:pt x="102" y="269"/>
                  </a:cubicBezTo>
                  <a:cubicBezTo>
                    <a:pt x="120" y="276"/>
                    <a:pt x="138" y="280"/>
                    <a:pt x="156" y="280"/>
                  </a:cubicBezTo>
                  <a:cubicBezTo>
                    <a:pt x="236" y="280"/>
                    <a:pt x="304" y="210"/>
                    <a:pt x="304" y="127"/>
                  </a:cubicBezTo>
                  <a:cubicBezTo>
                    <a:pt x="304" y="53"/>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8"/>
            <p:cNvSpPr/>
            <p:nvPr/>
          </p:nvSpPr>
          <p:spPr>
            <a:xfrm>
              <a:off x="6273467" y="4114309"/>
              <a:ext cx="8100" cy="7025"/>
            </a:xfrm>
            <a:custGeom>
              <a:rect b="b" l="l" r="r" t="t"/>
              <a:pathLst>
                <a:path extrusionOk="0" h="281" w="324">
                  <a:moveTo>
                    <a:pt x="158" y="1"/>
                  </a:moveTo>
                  <a:cubicBezTo>
                    <a:pt x="139" y="1"/>
                    <a:pt x="119" y="5"/>
                    <a:pt x="102" y="14"/>
                  </a:cubicBezTo>
                  <a:lnTo>
                    <a:pt x="82" y="34"/>
                  </a:lnTo>
                  <a:cubicBezTo>
                    <a:pt x="1" y="95"/>
                    <a:pt x="21" y="237"/>
                    <a:pt x="122" y="278"/>
                  </a:cubicBezTo>
                  <a:cubicBezTo>
                    <a:pt x="131" y="280"/>
                    <a:pt x="140" y="281"/>
                    <a:pt x="149" y="281"/>
                  </a:cubicBezTo>
                  <a:cubicBezTo>
                    <a:pt x="228" y="281"/>
                    <a:pt x="323" y="208"/>
                    <a:pt x="305" y="135"/>
                  </a:cubicBezTo>
                  <a:cubicBezTo>
                    <a:pt x="305" y="56"/>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a:off x="6275492" y="4304609"/>
              <a:ext cx="8100" cy="7025"/>
            </a:xfrm>
            <a:custGeom>
              <a:rect b="b" l="l" r="r" t="t"/>
              <a:pathLst>
                <a:path extrusionOk="0" h="281" w="324">
                  <a:moveTo>
                    <a:pt x="158" y="1"/>
                  </a:moveTo>
                  <a:cubicBezTo>
                    <a:pt x="139" y="1"/>
                    <a:pt x="120" y="5"/>
                    <a:pt x="102" y="13"/>
                  </a:cubicBezTo>
                  <a:lnTo>
                    <a:pt x="82" y="34"/>
                  </a:lnTo>
                  <a:cubicBezTo>
                    <a:pt x="1" y="94"/>
                    <a:pt x="21" y="237"/>
                    <a:pt x="123" y="277"/>
                  </a:cubicBezTo>
                  <a:cubicBezTo>
                    <a:pt x="131" y="279"/>
                    <a:pt x="140" y="280"/>
                    <a:pt x="149" y="280"/>
                  </a:cubicBezTo>
                  <a:cubicBezTo>
                    <a:pt x="228" y="280"/>
                    <a:pt x="323" y="208"/>
                    <a:pt x="305" y="135"/>
                  </a:cubicBezTo>
                  <a:cubicBezTo>
                    <a:pt x="305" y="55"/>
                    <a:pt x="230"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8"/>
            <p:cNvSpPr/>
            <p:nvPr/>
          </p:nvSpPr>
          <p:spPr>
            <a:xfrm>
              <a:off x="6204467" y="3746659"/>
              <a:ext cx="201475" cy="41750"/>
            </a:xfrm>
            <a:custGeom>
              <a:rect b="b" l="l" r="r" t="t"/>
              <a:pathLst>
                <a:path extrusionOk="0" h="1670" w="8059">
                  <a:moveTo>
                    <a:pt x="8052" y="1"/>
                  </a:moveTo>
                  <a:cubicBezTo>
                    <a:pt x="7998" y="1"/>
                    <a:pt x="7635" y="329"/>
                    <a:pt x="6982" y="694"/>
                  </a:cubicBezTo>
                  <a:cubicBezTo>
                    <a:pt x="6313" y="1080"/>
                    <a:pt x="5257" y="1465"/>
                    <a:pt x="4080" y="1486"/>
                  </a:cubicBezTo>
                  <a:cubicBezTo>
                    <a:pt x="4015" y="1488"/>
                    <a:pt x="3951" y="1489"/>
                    <a:pt x="3887" y="1489"/>
                  </a:cubicBezTo>
                  <a:cubicBezTo>
                    <a:pt x="2767" y="1489"/>
                    <a:pt x="1769" y="1163"/>
                    <a:pt x="1116" y="836"/>
                  </a:cubicBezTo>
                  <a:cubicBezTo>
                    <a:pt x="427" y="501"/>
                    <a:pt x="63" y="186"/>
                    <a:pt x="23" y="186"/>
                  </a:cubicBezTo>
                  <a:cubicBezTo>
                    <a:pt x="22" y="186"/>
                    <a:pt x="21" y="186"/>
                    <a:pt x="20" y="187"/>
                  </a:cubicBezTo>
                  <a:cubicBezTo>
                    <a:pt x="0" y="207"/>
                    <a:pt x="102" y="288"/>
                    <a:pt x="264" y="430"/>
                  </a:cubicBezTo>
                  <a:cubicBezTo>
                    <a:pt x="447" y="572"/>
                    <a:pt x="710" y="755"/>
                    <a:pt x="1056" y="938"/>
                  </a:cubicBezTo>
                  <a:cubicBezTo>
                    <a:pt x="1747" y="1313"/>
                    <a:pt x="2785" y="1669"/>
                    <a:pt x="3981" y="1669"/>
                  </a:cubicBezTo>
                  <a:cubicBezTo>
                    <a:pt x="4014" y="1669"/>
                    <a:pt x="4047" y="1669"/>
                    <a:pt x="4080" y="1668"/>
                  </a:cubicBezTo>
                  <a:cubicBezTo>
                    <a:pt x="5298" y="1628"/>
                    <a:pt x="6374" y="1222"/>
                    <a:pt x="7043" y="796"/>
                  </a:cubicBezTo>
                  <a:cubicBezTo>
                    <a:pt x="7388" y="593"/>
                    <a:pt x="7652" y="390"/>
                    <a:pt x="7815" y="247"/>
                  </a:cubicBezTo>
                  <a:cubicBezTo>
                    <a:pt x="7977" y="105"/>
                    <a:pt x="8058" y="4"/>
                    <a:pt x="8058" y="4"/>
                  </a:cubicBezTo>
                  <a:cubicBezTo>
                    <a:pt x="8057" y="2"/>
                    <a:pt x="8055" y="1"/>
                    <a:pt x="8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8"/>
            <p:cNvSpPr/>
            <p:nvPr/>
          </p:nvSpPr>
          <p:spPr>
            <a:xfrm>
              <a:off x="6244542" y="4531609"/>
              <a:ext cx="131950" cy="14975"/>
            </a:xfrm>
            <a:custGeom>
              <a:rect b="b" l="l" r="r" t="t"/>
              <a:pathLst>
                <a:path extrusionOk="0" h="599" w="5278">
                  <a:moveTo>
                    <a:pt x="5241" y="0"/>
                  </a:moveTo>
                  <a:cubicBezTo>
                    <a:pt x="5096" y="0"/>
                    <a:pt x="3999" y="356"/>
                    <a:pt x="2639" y="412"/>
                  </a:cubicBezTo>
                  <a:cubicBezTo>
                    <a:pt x="2465" y="422"/>
                    <a:pt x="2295" y="426"/>
                    <a:pt x="2131" y="426"/>
                  </a:cubicBezTo>
                  <a:cubicBezTo>
                    <a:pt x="1041" y="426"/>
                    <a:pt x="195" y="242"/>
                    <a:pt x="30" y="242"/>
                  </a:cubicBezTo>
                  <a:cubicBezTo>
                    <a:pt x="11" y="242"/>
                    <a:pt x="1" y="244"/>
                    <a:pt x="1" y="250"/>
                  </a:cubicBezTo>
                  <a:cubicBezTo>
                    <a:pt x="1" y="270"/>
                    <a:pt x="285" y="372"/>
                    <a:pt x="752" y="473"/>
                  </a:cubicBezTo>
                  <a:cubicBezTo>
                    <a:pt x="1175" y="544"/>
                    <a:pt x="1736" y="599"/>
                    <a:pt x="2368" y="599"/>
                  </a:cubicBezTo>
                  <a:cubicBezTo>
                    <a:pt x="2463" y="599"/>
                    <a:pt x="2561" y="598"/>
                    <a:pt x="2660" y="595"/>
                  </a:cubicBezTo>
                  <a:cubicBezTo>
                    <a:pt x="3390" y="554"/>
                    <a:pt x="4060" y="412"/>
                    <a:pt x="4527" y="290"/>
                  </a:cubicBezTo>
                  <a:cubicBezTo>
                    <a:pt x="4994" y="148"/>
                    <a:pt x="5278" y="27"/>
                    <a:pt x="5258" y="6"/>
                  </a:cubicBezTo>
                  <a:cubicBezTo>
                    <a:pt x="5258" y="2"/>
                    <a:pt x="5252" y="0"/>
                    <a:pt x="5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8"/>
            <p:cNvSpPr/>
            <p:nvPr/>
          </p:nvSpPr>
          <p:spPr>
            <a:xfrm>
              <a:off x="5638142" y="2597909"/>
              <a:ext cx="333925" cy="333400"/>
            </a:xfrm>
            <a:custGeom>
              <a:rect b="b" l="l" r="r" t="t"/>
              <a:pathLst>
                <a:path extrusionOk="0" h="13336" w="13357">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5309342" y="2681109"/>
              <a:ext cx="241550" cy="241075"/>
            </a:xfrm>
            <a:custGeom>
              <a:rect b="b" l="l" r="r" t="t"/>
              <a:pathLst>
                <a:path extrusionOk="0" h="9643" w="9662">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8"/>
            <p:cNvSpPr/>
            <p:nvPr/>
          </p:nvSpPr>
          <p:spPr>
            <a:xfrm rot="5400000">
              <a:off x="7958592" y="1401809"/>
              <a:ext cx="162400" cy="162400"/>
            </a:xfrm>
            <a:custGeom>
              <a:rect b="b" l="l" r="r" t="t"/>
              <a:pathLst>
                <a:path extrusionOk="0" h="6496" w="6496">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8"/>
            <p:cNvSpPr/>
            <p:nvPr/>
          </p:nvSpPr>
          <p:spPr>
            <a:xfrm rot="5400000">
              <a:off x="7622405" y="1660846"/>
              <a:ext cx="333925" cy="333400"/>
            </a:xfrm>
            <a:custGeom>
              <a:rect b="b" l="l" r="r" t="t"/>
              <a:pathLst>
                <a:path extrusionOk="0" h="13336" w="13357">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rot="5400000">
              <a:off x="7631555" y="1332021"/>
              <a:ext cx="241550" cy="241075"/>
            </a:xfrm>
            <a:custGeom>
              <a:rect b="b" l="l" r="r" t="t"/>
              <a:pathLst>
                <a:path extrusionOk="0" h="9643" w="9662">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68"/>
          <p:cNvSpPr txBox="1"/>
          <p:nvPr/>
        </p:nvSpPr>
        <p:spPr>
          <a:xfrm>
            <a:off x="1034324" y="1430175"/>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PARTNER 1</a:t>
            </a:r>
            <a:endParaRPr sz="2500">
              <a:solidFill>
                <a:schemeClr val="accent2"/>
              </a:solidFill>
              <a:latin typeface="Bebas Neue"/>
              <a:ea typeface="Bebas Neue"/>
              <a:cs typeface="Bebas Neue"/>
              <a:sym typeface="Bebas Neue"/>
            </a:endParaRPr>
          </a:p>
        </p:txBody>
      </p:sp>
      <p:sp>
        <p:nvSpPr>
          <p:cNvPr id="1487" name="Google Shape;1487;p68"/>
          <p:cNvSpPr txBox="1"/>
          <p:nvPr/>
        </p:nvSpPr>
        <p:spPr>
          <a:xfrm>
            <a:off x="1034325" y="1745550"/>
            <a:ext cx="3978600" cy="38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Mercury is </a:t>
            </a:r>
            <a:r>
              <a:rPr lang="en">
                <a:solidFill>
                  <a:schemeClr val="accent2"/>
                </a:solidFill>
                <a:latin typeface="Raleway Medium"/>
                <a:ea typeface="Raleway Medium"/>
                <a:cs typeface="Raleway Medium"/>
                <a:sym typeface="Raleway Medium"/>
              </a:rPr>
              <a:t>the closest planet to the Sun</a:t>
            </a:r>
            <a:endParaRPr>
              <a:solidFill>
                <a:schemeClr val="accent2"/>
              </a:solidFill>
              <a:latin typeface="Raleway Medium"/>
              <a:ea typeface="Raleway Medium"/>
              <a:cs typeface="Raleway Medium"/>
              <a:sym typeface="Raleway Medium"/>
            </a:endParaRPr>
          </a:p>
        </p:txBody>
      </p:sp>
      <p:sp>
        <p:nvSpPr>
          <p:cNvPr id="1488" name="Google Shape;1488;p68"/>
          <p:cNvSpPr txBox="1"/>
          <p:nvPr/>
        </p:nvSpPr>
        <p:spPr>
          <a:xfrm>
            <a:off x="1034324" y="2282228"/>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PARTNER 2</a:t>
            </a:r>
            <a:endParaRPr sz="2500">
              <a:solidFill>
                <a:schemeClr val="accent2"/>
              </a:solidFill>
              <a:latin typeface="Bebas Neue"/>
              <a:ea typeface="Bebas Neue"/>
              <a:cs typeface="Bebas Neue"/>
              <a:sym typeface="Bebas Neue"/>
            </a:endParaRPr>
          </a:p>
        </p:txBody>
      </p:sp>
      <p:sp>
        <p:nvSpPr>
          <p:cNvPr id="1489" name="Google Shape;1489;p68"/>
          <p:cNvSpPr txBox="1"/>
          <p:nvPr/>
        </p:nvSpPr>
        <p:spPr>
          <a:xfrm>
            <a:off x="1034324" y="2597604"/>
            <a:ext cx="3978600" cy="38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grpSp>
        <p:nvGrpSpPr>
          <p:cNvPr id="1490" name="Google Shape;1490;p68"/>
          <p:cNvGrpSpPr/>
          <p:nvPr/>
        </p:nvGrpSpPr>
        <p:grpSpPr>
          <a:xfrm>
            <a:off x="1865981" y="633232"/>
            <a:ext cx="772605" cy="196301"/>
            <a:chOff x="2641350" y="846250"/>
            <a:chExt cx="413600" cy="105075"/>
          </a:xfrm>
        </p:grpSpPr>
        <p:sp>
          <p:nvSpPr>
            <p:cNvPr id="1491" name="Google Shape;1491;p6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68"/>
          <p:cNvGrpSpPr/>
          <p:nvPr/>
        </p:nvGrpSpPr>
        <p:grpSpPr>
          <a:xfrm rot="10800000">
            <a:off x="6514181" y="633232"/>
            <a:ext cx="772605" cy="196301"/>
            <a:chOff x="2641350" y="846250"/>
            <a:chExt cx="413600" cy="105075"/>
          </a:xfrm>
        </p:grpSpPr>
        <p:sp>
          <p:nvSpPr>
            <p:cNvPr id="1496" name="Google Shape;1496;p6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 name="Google Shape;1500;p68"/>
          <p:cNvSpPr txBox="1"/>
          <p:nvPr/>
        </p:nvSpPr>
        <p:spPr>
          <a:xfrm>
            <a:off x="1034324" y="3142800"/>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PARTNER 3</a:t>
            </a:r>
            <a:endParaRPr sz="2500">
              <a:solidFill>
                <a:schemeClr val="accent2"/>
              </a:solidFill>
              <a:latin typeface="Bebas Neue"/>
              <a:ea typeface="Bebas Neue"/>
              <a:cs typeface="Bebas Neue"/>
              <a:sym typeface="Bebas Neue"/>
            </a:endParaRPr>
          </a:p>
        </p:txBody>
      </p:sp>
      <p:sp>
        <p:nvSpPr>
          <p:cNvPr id="1501" name="Google Shape;1501;p68"/>
          <p:cNvSpPr txBox="1"/>
          <p:nvPr/>
        </p:nvSpPr>
        <p:spPr>
          <a:xfrm>
            <a:off x="1034325" y="3458175"/>
            <a:ext cx="3978600" cy="38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1502" name="Google Shape;1502;p68"/>
          <p:cNvSpPr txBox="1"/>
          <p:nvPr/>
        </p:nvSpPr>
        <p:spPr>
          <a:xfrm>
            <a:off x="1034324" y="3994853"/>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PARTNER 4</a:t>
            </a:r>
            <a:endParaRPr sz="2500">
              <a:solidFill>
                <a:schemeClr val="accent2"/>
              </a:solidFill>
              <a:latin typeface="Bebas Neue"/>
              <a:ea typeface="Bebas Neue"/>
              <a:cs typeface="Bebas Neue"/>
              <a:sym typeface="Bebas Neue"/>
            </a:endParaRPr>
          </a:p>
        </p:txBody>
      </p:sp>
      <p:sp>
        <p:nvSpPr>
          <p:cNvPr id="1503" name="Google Shape;1503;p68"/>
          <p:cNvSpPr txBox="1"/>
          <p:nvPr/>
        </p:nvSpPr>
        <p:spPr>
          <a:xfrm>
            <a:off x="1034324" y="4310229"/>
            <a:ext cx="3978600" cy="38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07" name="Shape 1507"/>
        <p:cNvGrpSpPr/>
        <p:nvPr/>
      </p:nvGrpSpPr>
      <p:grpSpPr>
        <a:xfrm>
          <a:off x="0" y="0"/>
          <a:ext cx="0" cy="0"/>
          <a:chOff x="0" y="0"/>
          <a:chExt cx="0" cy="0"/>
        </a:xfrm>
      </p:grpSpPr>
      <p:sp>
        <p:nvSpPr>
          <p:cNvPr id="1508" name="Google Shape;1508;p6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PROCESS</a:t>
            </a:r>
            <a:endParaRPr/>
          </a:p>
        </p:txBody>
      </p:sp>
      <p:grpSp>
        <p:nvGrpSpPr>
          <p:cNvPr id="1509" name="Google Shape;1509;p69"/>
          <p:cNvGrpSpPr/>
          <p:nvPr/>
        </p:nvGrpSpPr>
        <p:grpSpPr>
          <a:xfrm>
            <a:off x="1636428" y="2644529"/>
            <a:ext cx="5615663" cy="488496"/>
            <a:chOff x="1636428" y="2644529"/>
            <a:chExt cx="5615663" cy="488496"/>
          </a:xfrm>
        </p:grpSpPr>
        <p:grpSp>
          <p:nvGrpSpPr>
            <p:cNvPr id="1510" name="Google Shape;1510;p69"/>
            <p:cNvGrpSpPr/>
            <p:nvPr/>
          </p:nvGrpSpPr>
          <p:grpSpPr>
            <a:xfrm>
              <a:off x="4410085" y="2644529"/>
              <a:ext cx="1412070" cy="291507"/>
              <a:chOff x="4808316" y="2800065"/>
              <a:chExt cx="1999386" cy="412910"/>
            </a:xfrm>
          </p:grpSpPr>
          <p:sp>
            <p:nvSpPr>
              <p:cNvPr id="1511" name="Google Shape;1511;p69"/>
              <p:cNvSpPr/>
              <p:nvPr/>
            </p:nvSpPr>
            <p:spPr>
              <a:xfrm>
                <a:off x="4849302" y="3079475"/>
                <a:ext cx="1958400" cy="133500"/>
              </a:xfrm>
              <a:prstGeom prst="rect">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 name="Google Shape;1512;p69"/>
              <p:cNvGrpSpPr/>
              <p:nvPr/>
            </p:nvGrpSpPr>
            <p:grpSpPr>
              <a:xfrm>
                <a:off x="4808316" y="2800065"/>
                <a:ext cx="92400" cy="411825"/>
                <a:chOff x="845575" y="2563700"/>
                <a:chExt cx="92400" cy="411825"/>
              </a:xfrm>
            </p:grpSpPr>
            <p:cxnSp>
              <p:nvCxnSpPr>
                <p:cNvPr id="1513" name="Google Shape;1513;p69"/>
                <p:cNvCxnSpPr/>
                <p:nvPr/>
              </p:nvCxnSpPr>
              <p:spPr>
                <a:xfrm>
                  <a:off x="891775" y="2616125"/>
                  <a:ext cx="0" cy="359400"/>
                </a:xfrm>
                <a:prstGeom prst="straightConnector1">
                  <a:avLst/>
                </a:prstGeom>
                <a:noFill/>
                <a:ln cap="flat" cmpd="sng" w="19050">
                  <a:solidFill>
                    <a:schemeClr val="accent2"/>
                  </a:solidFill>
                  <a:prstDash val="solid"/>
                  <a:round/>
                  <a:headEnd len="sm" w="sm" type="none"/>
                  <a:tailEnd len="sm" w="sm" type="none"/>
                </a:ln>
              </p:spPr>
            </p:cxnSp>
            <p:sp>
              <p:nvSpPr>
                <p:cNvPr id="1514" name="Google Shape;1514;p69"/>
                <p:cNvSpPr/>
                <p:nvPr/>
              </p:nvSpPr>
              <p:spPr>
                <a:xfrm>
                  <a:off x="845575" y="2563700"/>
                  <a:ext cx="92400" cy="92400"/>
                </a:xfrm>
                <a:prstGeom prst="ellipse">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515" name="Google Shape;1515;p69"/>
            <p:cNvCxnSpPr/>
            <p:nvPr/>
          </p:nvCxnSpPr>
          <p:spPr>
            <a:xfrm>
              <a:off x="7219020" y="2681560"/>
              <a:ext cx="0" cy="253500"/>
            </a:xfrm>
            <a:prstGeom prst="straightConnector1">
              <a:avLst/>
            </a:prstGeom>
            <a:noFill/>
            <a:ln cap="flat" cmpd="sng" w="19050">
              <a:solidFill>
                <a:schemeClr val="accent2"/>
              </a:solidFill>
              <a:prstDash val="solid"/>
              <a:round/>
              <a:headEnd len="sm" w="sm" type="none"/>
              <a:tailEnd len="sm" w="sm" type="none"/>
            </a:ln>
          </p:spPr>
        </p:cxnSp>
        <p:sp>
          <p:nvSpPr>
            <p:cNvPr id="1516" name="Google Shape;1516;p69"/>
            <p:cNvSpPr/>
            <p:nvPr/>
          </p:nvSpPr>
          <p:spPr>
            <a:xfrm>
              <a:off x="7186391" y="2644549"/>
              <a:ext cx="65700" cy="65700"/>
            </a:xfrm>
            <a:prstGeom prst="ellipse">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 name="Google Shape;1517;p69"/>
            <p:cNvGrpSpPr/>
            <p:nvPr/>
          </p:nvGrpSpPr>
          <p:grpSpPr>
            <a:xfrm>
              <a:off x="1636428" y="2644549"/>
              <a:ext cx="1419607" cy="291865"/>
              <a:chOff x="803163" y="1111974"/>
              <a:chExt cx="591158" cy="121545"/>
            </a:xfrm>
          </p:grpSpPr>
          <p:grpSp>
            <p:nvGrpSpPr>
              <p:cNvPr id="1518" name="Google Shape;1518;p69"/>
              <p:cNvGrpSpPr/>
              <p:nvPr/>
            </p:nvGrpSpPr>
            <p:grpSpPr>
              <a:xfrm>
                <a:off x="803163" y="1111974"/>
                <a:ext cx="27175" cy="121077"/>
                <a:chOff x="845575" y="2563700"/>
                <a:chExt cx="92400" cy="411825"/>
              </a:xfrm>
            </p:grpSpPr>
            <p:cxnSp>
              <p:nvCxnSpPr>
                <p:cNvPr id="1519" name="Google Shape;1519;p69"/>
                <p:cNvCxnSpPr/>
                <p:nvPr/>
              </p:nvCxnSpPr>
              <p:spPr>
                <a:xfrm>
                  <a:off x="891775" y="2616125"/>
                  <a:ext cx="0" cy="359400"/>
                </a:xfrm>
                <a:prstGeom prst="straightConnector1">
                  <a:avLst/>
                </a:prstGeom>
                <a:noFill/>
                <a:ln cap="flat" cmpd="sng" w="19050">
                  <a:solidFill>
                    <a:schemeClr val="accent2"/>
                  </a:solidFill>
                  <a:prstDash val="solid"/>
                  <a:round/>
                  <a:headEnd len="sm" w="sm" type="none"/>
                  <a:tailEnd len="sm" w="sm" type="none"/>
                </a:ln>
              </p:spPr>
            </p:cxnSp>
            <p:sp>
              <p:nvSpPr>
                <p:cNvPr id="1520" name="Google Shape;1520;p69"/>
                <p:cNvSpPr/>
                <p:nvPr/>
              </p:nvSpPr>
              <p:spPr>
                <a:xfrm>
                  <a:off x="845575" y="2563700"/>
                  <a:ext cx="92400" cy="92400"/>
                </a:xfrm>
                <a:prstGeom prst="ellipse">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 name="Google Shape;1521;p69"/>
              <p:cNvSpPr/>
              <p:nvPr/>
            </p:nvSpPr>
            <p:spPr>
              <a:xfrm>
                <a:off x="818321" y="1194219"/>
                <a:ext cx="576000" cy="39300"/>
              </a:xfrm>
              <a:prstGeom prst="rect">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69"/>
            <p:cNvGrpSpPr/>
            <p:nvPr/>
          </p:nvGrpSpPr>
          <p:grpSpPr>
            <a:xfrm>
              <a:off x="3026230" y="2842043"/>
              <a:ext cx="1412842" cy="290982"/>
              <a:chOff x="1381910" y="1194219"/>
              <a:chExt cx="588341" cy="121177"/>
            </a:xfrm>
          </p:grpSpPr>
          <p:grpSp>
            <p:nvGrpSpPr>
              <p:cNvPr id="1523" name="Google Shape;1523;p69"/>
              <p:cNvGrpSpPr/>
              <p:nvPr/>
            </p:nvGrpSpPr>
            <p:grpSpPr>
              <a:xfrm rot="10800000">
                <a:off x="1381910" y="1194319"/>
                <a:ext cx="27175" cy="121077"/>
                <a:chOff x="2070100" y="2563700"/>
                <a:chExt cx="92400" cy="411825"/>
              </a:xfrm>
            </p:grpSpPr>
            <p:cxnSp>
              <p:nvCxnSpPr>
                <p:cNvPr id="1524" name="Google Shape;1524;p69"/>
                <p:cNvCxnSpPr/>
                <p:nvPr/>
              </p:nvCxnSpPr>
              <p:spPr>
                <a:xfrm>
                  <a:off x="2116300" y="2616125"/>
                  <a:ext cx="0" cy="359400"/>
                </a:xfrm>
                <a:prstGeom prst="straightConnector1">
                  <a:avLst/>
                </a:prstGeom>
                <a:noFill/>
                <a:ln cap="flat" cmpd="sng" w="19050">
                  <a:solidFill>
                    <a:schemeClr val="accent2"/>
                  </a:solidFill>
                  <a:prstDash val="solid"/>
                  <a:round/>
                  <a:headEnd len="sm" w="sm" type="none"/>
                  <a:tailEnd len="sm" w="sm" type="none"/>
                </a:ln>
              </p:spPr>
            </p:cxnSp>
            <p:sp>
              <p:nvSpPr>
                <p:cNvPr id="1525" name="Google Shape;1525;p69"/>
                <p:cNvSpPr/>
                <p:nvPr/>
              </p:nvSpPr>
              <p:spPr>
                <a:xfrm>
                  <a:off x="2070100" y="2563700"/>
                  <a:ext cx="92400" cy="92400"/>
                </a:xfrm>
                <a:prstGeom prst="ellipse">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 name="Google Shape;1526;p69"/>
              <p:cNvSpPr/>
              <p:nvPr/>
            </p:nvSpPr>
            <p:spPr>
              <a:xfrm>
                <a:off x="1394250" y="1194219"/>
                <a:ext cx="576000" cy="39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9"/>
            <p:cNvGrpSpPr/>
            <p:nvPr/>
          </p:nvGrpSpPr>
          <p:grpSpPr>
            <a:xfrm>
              <a:off x="5788247" y="2842050"/>
              <a:ext cx="1429853" cy="290975"/>
              <a:chOff x="2532079" y="1194222"/>
              <a:chExt cx="595425" cy="121174"/>
            </a:xfrm>
          </p:grpSpPr>
          <p:grpSp>
            <p:nvGrpSpPr>
              <p:cNvPr id="1528" name="Google Shape;1528;p69"/>
              <p:cNvGrpSpPr/>
              <p:nvPr/>
            </p:nvGrpSpPr>
            <p:grpSpPr>
              <a:xfrm rot="10800000">
                <a:off x="2532079" y="1194319"/>
                <a:ext cx="27175" cy="121077"/>
                <a:chOff x="2070100" y="2563700"/>
                <a:chExt cx="92400" cy="411825"/>
              </a:xfrm>
            </p:grpSpPr>
            <p:cxnSp>
              <p:nvCxnSpPr>
                <p:cNvPr id="1529" name="Google Shape;1529;p69"/>
                <p:cNvCxnSpPr/>
                <p:nvPr/>
              </p:nvCxnSpPr>
              <p:spPr>
                <a:xfrm>
                  <a:off x="2116300" y="2616125"/>
                  <a:ext cx="0" cy="359400"/>
                </a:xfrm>
                <a:prstGeom prst="straightConnector1">
                  <a:avLst/>
                </a:prstGeom>
                <a:noFill/>
                <a:ln cap="flat" cmpd="sng" w="19050">
                  <a:solidFill>
                    <a:schemeClr val="accent2"/>
                  </a:solidFill>
                  <a:prstDash val="solid"/>
                  <a:round/>
                  <a:headEnd len="sm" w="sm" type="none"/>
                  <a:tailEnd len="sm" w="sm" type="none"/>
                </a:ln>
              </p:spPr>
            </p:cxnSp>
            <p:sp>
              <p:nvSpPr>
                <p:cNvPr id="1530" name="Google Shape;1530;p69"/>
                <p:cNvSpPr/>
                <p:nvPr/>
              </p:nvSpPr>
              <p:spPr>
                <a:xfrm>
                  <a:off x="2070100" y="2563700"/>
                  <a:ext cx="92400" cy="92400"/>
                </a:xfrm>
                <a:prstGeom prst="ellipse">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69"/>
              <p:cNvSpPr/>
              <p:nvPr/>
            </p:nvSpPr>
            <p:spPr>
              <a:xfrm>
                <a:off x="2546104" y="1194222"/>
                <a:ext cx="581400" cy="39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2" name="Google Shape;1532;p69"/>
          <p:cNvSpPr txBox="1"/>
          <p:nvPr/>
        </p:nvSpPr>
        <p:spPr>
          <a:xfrm>
            <a:off x="953417" y="1586525"/>
            <a:ext cx="14178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DAY 1</a:t>
            </a:r>
            <a:endParaRPr sz="2500">
              <a:solidFill>
                <a:schemeClr val="accent2"/>
              </a:solidFill>
              <a:latin typeface="Bebas Neue"/>
              <a:ea typeface="Bebas Neue"/>
              <a:cs typeface="Bebas Neue"/>
              <a:sym typeface="Bebas Neue"/>
            </a:endParaRPr>
          </a:p>
        </p:txBody>
      </p:sp>
      <p:sp>
        <p:nvSpPr>
          <p:cNvPr id="1533" name="Google Shape;1533;p69"/>
          <p:cNvSpPr txBox="1"/>
          <p:nvPr/>
        </p:nvSpPr>
        <p:spPr>
          <a:xfrm>
            <a:off x="953417" y="1901900"/>
            <a:ext cx="14178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Earth is the planet we all live on</a:t>
            </a:r>
            <a:endParaRPr>
              <a:solidFill>
                <a:schemeClr val="accent2"/>
              </a:solidFill>
              <a:latin typeface="Raleway Medium"/>
              <a:ea typeface="Raleway Medium"/>
              <a:cs typeface="Raleway Medium"/>
              <a:sym typeface="Raleway Medium"/>
            </a:endParaRPr>
          </a:p>
        </p:txBody>
      </p:sp>
      <p:sp>
        <p:nvSpPr>
          <p:cNvPr id="1534" name="Google Shape;1534;p69"/>
          <p:cNvSpPr txBox="1"/>
          <p:nvPr/>
        </p:nvSpPr>
        <p:spPr>
          <a:xfrm>
            <a:off x="3726751" y="1586525"/>
            <a:ext cx="14172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DAY 3</a:t>
            </a:r>
            <a:endParaRPr sz="2500">
              <a:solidFill>
                <a:schemeClr val="accent2"/>
              </a:solidFill>
              <a:latin typeface="Bebas Neue"/>
              <a:ea typeface="Bebas Neue"/>
              <a:cs typeface="Bebas Neue"/>
              <a:sym typeface="Bebas Neue"/>
            </a:endParaRPr>
          </a:p>
        </p:txBody>
      </p:sp>
      <p:sp>
        <p:nvSpPr>
          <p:cNvPr id="1535" name="Google Shape;1535;p69"/>
          <p:cNvSpPr txBox="1"/>
          <p:nvPr/>
        </p:nvSpPr>
        <p:spPr>
          <a:xfrm>
            <a:off x="3726751" y="1901900"/>
            <a:ext cx="14172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Despite being red, Mars is a  cold place</a:t>
            </a:r>
            <a:endParaRPr>
              <a:solidFill>
                <a:schemeClr val="accent2"/>
              </a:solidFill>
              <a:latin typeface="Raleway Medium"/>
              <a:ea typeface="Raleway Medium"/>
              <a:cs typeface="Raleway Medium"/>
              <a:sym typeface="Raleway Medium"/>
            </a:endParaRPr>
          </a:p>
        </p:txBody>
      </p:sp>
      <p:sp>
        <p:nvSpPr>
          <p:cNvPr id="1536" name="Google Shape;1536;p69"/>
          <p:cNvSpPr txBox="1"/>
          <p:nvPr/>
        </p:nvSpPr>
        <p:spPr>
          <a:xfrm>
            <a:off x="6512125" y="1586525"/>
            <a:ext cx="14172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DAY 5</a:t>
            </a:r>
            <a:endParaRPr sz="2500">
              <a:solidFill>
                <a:schemeClr val="accent2"/>
              </a:solidFill>
              <a:latin typeface="Bebas Neue"/>
              <a:ea typeface="Bebas Neue"/>
              <a:cs typeface="Bebas Neue"/>
              <a:sym typeface="Bebas Neue"/>
            </a:endParaRPr>
          </a:p>
        </p:txBody>
      </p:sp>
      <p:sp>
        <p:nvSpPr>
          <p:cNvPr id="1537" name="Google Shape;1537;p69"/>
          <p:cNvSpPr txBox="1"/>
          <p:nvPr/>
        </p:nvSpPr>
        <p:spPr>
          <a:xfrm>
            <a:off x="6512125" y="1901900"/>
            <a:ext cx="14172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Saturn is a gas giant and has several rings</a:t>
            </a:r>
            <a:endParaRPr>
              <a:solidFill>
                <a:schemeClr val="accent2"/>
              </a:solidFill>
              <a:latin typeface="Raleway Medium"/>
              <a:ea typeface="Raleway Medium"/>
              <a:cs typeface="Raleway Medium"/>
              <a:sym typeface="Raleway Medium"/>
            </a:endParaRPr>
          </a:p>
        </p:txBody>
      </p:sp>
      <p:sp>
        <p:nvSpPr>
          <p:cNvPr id="1538" name="Google Shape;1538;p69"/>
          <p:cNvSpPr txBox="1"/>
          <p:nvPr/>
        </p:nvSpPr>
        <p:spPr>
          <a:xfrm>
            <a:off x="2348392" y="3312950"/>
            <a:ext cx="14172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DAY 2</a:t>
            </a:r>
            <a:endParaRPr sz="2500">
              <a:solidFill>
                <a:schemeClr val="accent2"/>
              </a:solidFill>
              <a:latin typeface="Bebas Neue"/>
              <a:ea typeface="Bebas Neue"/>
              <a:cs typeface="Bebas Neue"/>
              <a:sym typeface="Bebas Neue"/>
            </a:endParaRPr>
          </a:p>
        </p:txBody>
      </p:sp>
      <p:sp>
        <p:nvSpPr>
          <p:cNvPr id="1539" name="Google Shape;1539;p69"/>
          <p:cNvSpPr txBox="1"/>
          <p:nvPr/>
        </p:nvSpPr>
        <p:spPr>
          <a:xfrm>
            <a:off x="2348392" y="3628325"/>
            <a:ext cx="14172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540" name="Google Shape;1540;p69"/>
          <p:cNvSpPr txBox="1"/>
          <p:nvPr/>
        </p:nvSpPr>
        <p:spPr>
          <a:xfrm>
            <a:off x="5119946" y="3312950"/>
            <a:ext cx="14172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DAY 4</a:t>
            </a:r>
            <a:endParaRPr sz="2500">
              <a:solidFill>
                <a:schemeClr val="accent2"/>
              </a:solidFill>
              <a:latin typeface="Bebas Neue"/>
              <a:ea typeface="Bebas Neue"/>
              <a:cs typeface="Bebas Neue"/>
              <a:sym typeface="Bebas Neue"/>
            </a:endParaRPr>
          </a:p>
        </p:txBody>
      </p:sp>
      <p:sp>
        <p:nvSpPr>
          <p:cNvPr id="1541" name="Google Shape;1541;p69"/>
          <p:cNvSpPr txBox="1"/>
          <p:nvPr/>
        </p:nvSpPr>
        <p:spPr>
          <a:xfrm>
            <a:off x="5119946" y="3628325"/>
            <a:ext cx="1417200" cy="64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grpSp>
        <p:nvGrpSpPr>
          <p:cNvPr id="1542" name="Google Shape;1542;p69"/>
          <p:cNvGrpSpPr/>
          <p:nvPr/>
        </p:nvGrpSpPr>
        <p:grpSpPr>
          <a:xfrm rot="10800000">
            <a:off x="-466752" y="434375"/>
            <a:ext cx="1550073" cy="548628"/>
            <a:chOff x="2758075" y="846250"/>
            <a:chExt cx="296875" cy="105075"/>
          </a:xfrm>
        </p:grpSpPr>
        <p:sp>
          <p:nvSpPr>
            <p:cNvPr id="1543" name="Google Shape;1543;p6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49" name="Shape 1549"/>
        <p:cNvGrpSpPr/>
        <p:nvPr/>
      </p:nvGrpSpPr>
      <p:grpSpPr>
        <a:xfrm>
          <a:off x="0" y="0"/>
          <a:ext cx="0" cy="0"/>
          <a:chOff x="0" y="0"/>
          <a:chExt cx="0" cy="0"/>
        </a:xfrm>
      </p:grpSpPr>
      <p:sp>
        <p:nvSpPr>
          <p:cNvPr id="1550" name="Google Shape;1550;p70"/>
          <p:cNvSpPr txBox="1"/>
          <p:nvPr>
            <p:ph type="title"/>
          </p:nvPr>
        </p:nvSpPr>
        <p:spPr>
          <a:xfrm>
            <a:off x="2015650" y="1470933"/>
            <a:ext cx="5115000" cy="15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a:t>
            </a:r>
            <a:r>
              <a:rPr lang="en"/>
              <a:t>00</a:t>
            </a:r>
            <a:r>
              <a:rPr lang="en"/>
              <a:t>0</a:t>
            </a:r>
            <a:endParaRPr/>
          </a:p>
        </p:txBody>
      </p:sp>
      <p:sp>
        <p:nvSpPr>
          <p:cNvPr id="1551" name="Google Shape;1551;p70"/>
          <p:cNvSpPr txBox="1"/>
          <p:nvPr>
            <p:ph idx="1" type="subTitle"/>
          </p:nvPr>
        </p:nvSpPr>
        <p:spPr>
          <a:xfrm>
            <a:off x="2015642" y="2982083"/>
            <a:ext cx="5115000" cy="45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Big numbers catch your audience’s attentio</a:t>
            </a:r>
            <a:r>
              <a:rPr lang="en"/>
              <a:t>n</a:t>
            </a:r>
            <a:endParaRPr>
              <a:solidFill>
                <a:schemeClr val="accent2"/>
              </a:solidFill>
            </a:endParaRPr>
          </a:p>
        </p:txBody>
      </p:sp>
      <p:cxnSp>
        <p:nvCxnSpPr>
          <p:cNvPr id="1552" name="Google Shape;1552;p70"/>
          <p:cNvCxnSpPr/>
          <p:nvPr/>
        </p:nvCxnSpPr>
        <p:spPr>
          <a:xfrm>
            <a:off x="2458025" y="3556359"/>
            <a:ext cx="6694800" cy="33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56" name="Shape 1556"/>
        <p:cNvGrpSpPr/>
        <p:nvPr/>
      </p:nvGrpSpPr>
      <p:grpSpPr>
        <a:xfrm>
          <a:off x="0" y="0"/>
          <a:ext cx="0" cy="0"/>
          <a:chOff x="0" y="0"/>
          <a:chExt cx="0" cy="0"/>
        </a:xfrm>
      </p:grpSpPr>
      <p:sp>
        <p:nvSpPr>
          <p:cNvPr id="1557" name="Google Shape;1557;p71"/>
          <p:cNvSpPr txBox="1"/>
          <p:nvPr>
            <p:ph type="title"/>
          </p:nvPr>
        </p:nvSpPr>
        <p:spPr>
          <a:xfrm>
            <a:off x="2290025" y="3240300"/>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558" name="Google Shape;1558;p71"/>
          <p:cNvSpPr txBox="1"/>
          <p:nvPr>
            <p:ph idx="1" type="subTitle"/>
          </p:nvPr>
        </p:nvSpPr>
        <p:spPr>
          <a:xfrm>
            <a:off x="1458125" y="1416700"/>
            <a:ext cx="6227700" cy="174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1559" name="Google Shape;1559;p71"/>
          <p:cNvGrpSpPr/>
          <p:nvPr/>
        </p:nvGrpSpPr>
        <p:grpSpPr>
          <a:xfrm rot="-5400000">
            <a:off x="6840193" y="448790"/>
            <a:ext cx="2159530" cy="548628"/>
            <a:chOff x="2641350" y="846250"/>
            <a:chExt cx="413600" cy="105075"/>
          </a:xfrm>
        </p:grpSpPr>
        <p:sp>
          <p:nvSpPr>
            <p:cNvPr id="1560" name="Google Shape;1560;p7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71"/>
          <p:cNvGrpSpPr/>
          <p:nvPr/>
        </p:nvGrpSpPr>
        <p:grpSpPr>
          <a:xfrm rot="5400000">
            <a:off x="93584" y="4162506"/>
            <a:ext cx="2159530" cy="548628"/>
            <a:chOff x="2641350" y="846250"/>
            <a:chExt cx="413600" cy="105075"/>
          </a:xfrm>
        </p:grpSpPr>
        <p:sp>
          <p:nvSpPr>
            <p:cNvPr id="1565" name="Google Shape;1565;p7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72" name="Shape 1572"/>
        <p:cNvGrpSpPr/>
        <p:nvPr/>
      </p:nvGrpSpPr>
      <p:grpSpPr>
        <a:xfrm>
          <a:off x="0" y="0"/>
          <a:ext cx="0" cy="0"/>
          <a:chOff x="0" y="0"/>
          <a:chExt cx="0" cy="0"/>
        </a:xfrm>
      </p:grpSpPr>
      <p:sp>
        <p:nvSpPr>
          <p:cNvPr id="1573" name="Google Shape;1573;p7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GROWTH</a:t>
            </a:r>
            <a:endParaRPr/>
          </a:p>
        </p:txBody>
      </p:sp>
      <p:sp>
        <p:nvSpPr>
          <p:cNvPr id="1574" name="Google Shape;1574;p72"/>
          <p:cNvSpPr txBox="1"/>
          <p:nvPr/>
        </p:nvSpPr>
        <p:spPr>
          <a:xfrm>
            <a:off x="991628" y="4100675"/>
            <a:ext cx="4415400" cy="42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aleway Medium"/>
                <a:ea typeface="Raleway Medium"/>
                <a:cs typeface="Raleway Medium"/>
                <a:sym typeface="Raleway Medium"/>
              </a:rPr>
              <a:t>Follow the link in the graph to modify its data and then paste the new one here. </a:t>
            </a:r>
            <a:r>
              <a:rPr lang="en" sz="1100">
                <a:solidFill>
                  <a:schemeClr val="dk1"/>
                </a:solidFill>
                <a:uFill>
                  <a:noFill/>
                </a:uFill>
                <a:latin typeface="Raleway Medium"/>
                <a:ea typeface="Raleway Medium"/>
                <a:cs typeface="Raleway Medium"/>
                <a:sym typeface="Raleway Medium"/>
                <a:hlinkClick r:id="rId3">
                  <a:extLst>
                    <a:ext uri="{A12FA001-AC4F-418D-AE19-62706E023703}">
                      <ahyp:hlinkClr val="tx"/>
                    </a:ext>
                  </a:extLst>
                </a:hlinkClick>
              </a:rPr>
              <a:t>For more info,</a:t>
            </a:r>
            <a:r>
              <a:rPr lang="en" sz="1100">
                <a:solidFill>
                  <a:schemeClr val="dk1"/>
                </a:solidFill>
                <a:uFill>
                  <a:noFill/>
                </a:uFill>
                <a:latin typeface="Raleway"/>
                <a:ea typeface="Raleway"/>
                <a:cs typeface="Raleway"/>
                <a:sym typeface="Raleway"/>
                <a:hlinkClick r:id="rId4">
                  <a:extLst>
                    <a:ext uri="{A12FA001-AC4F-418D-AE19-62706E023703}">
                      <ahyp:hlinkClr val="tx"/>
                    </a:ext>
                  </a:extLst>
                </a:hlinkClick>
              </a:rPr>
              <a:t> </a:t>
            </a:r>
            <a:r>
              <a:rPr b="1" lang="en" sz="1100">
                <a:solidFill>
                  <a:schemeClr val="dk1"/>
                </a:solidFill>
                <a:uFill>
                  <a:noFill/>
                </a:uFill>
                <a:latin typeface="Raleway"/>
                <a:ea typeface="Raleway"/>
                <a:cs typeface="Raleway"/>
                <a:sym typeface="Raleway"/>
                <a:hlinkClick r:id="rId5">
                  <a:extLst>
                    <a:ext uri="{A12FA001-AC4F-418D-AE19-62706E023703}">
                      <ahyp:hlinkClr val="tx"/>
                    </a:ext>
                  </a:extLst>
                </a:hlinkClick>
              </a:rPr>
              <a:t>click here</a:t>
            </a:r>
            <a:endParaRPr sz="1100">
              <a:solidFill>
                <a:schemeClr val="dk1"/>
              </a:solidFill>
              <a:latin typeface="Raleway"/>
              <a:ea typeface="Raleway"/>
              <a:cs typeface="Raleway"/>
              <a:sym typeface="Raleway"/>
            </a:endParaRPr>
          </a:p>
        </p:txBody>
      </p:sp>
      <p:grpSp>
        <p:nvGrpSpPr>
          <p:cNvPr id="1575" name="Google Shape;1575;p72"/>
          <p:cNvGrpSpPr/>
          <p:nvPr/>
        </p:nvGrpSpPr>
        <p:grpSpPr>
          <a:xfrm>
            <a:off x="-667358" y="637729"/>
            <a:ext cx="3397850" cy="187275"/>
            <a:chOff x="-3237675" y="-1132050"/>
            <a:chExt cx="3397850" cy="187275"/>
          </a:xfrm>
        </p:grpSpPr>
        <p:sp>
          <p:nvSpPr>
            <p:cNvPr id="1576" name="Google Shape;1576;p7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72"/>
          <p:cNvGrpSpPr/>
          <p:nvPr/>
        </p:nvGrpSpPr>
        <p:grpSpPr>
          <a:xfrm>
            <a:off x="6419242" y="637729"/>
            <a:ext cx="3397850" cy="187275"/>
            <a:chOff x="-3237675" y="-1132050"/>
            <a:chExt cx="3397850" cy="187275"/>
          </a:xfrm>
        </p:grpSpPr>
        <p:sp>
          <p:nvSpPr>
            <p:cNvPr id="1586" name="Google Shape;1586;p7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72"/>
          <p:cNvSpPr txBox="1"/>
          <p:nvPr/>
        </p:nvSpPr>
        <p:spPr>
          <a:xfrm>
            <a:off x="6006894" y="1543830"/>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1596" name="Google Shape;1596;p72"/>
          <p:cNvSpPr txBox="1"/>
          <p:nvPr/>
        </p:nvSpPr>
        <p:spPr>
          <a:xfrm>
            <a:off x="6006900" y="1859204"/>
            <a:ext cx="2016900" cy="24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 and the smallest one in the Solar System. This planet's name has nothing to do with the liquid metal, since Mercury was named after the Roman messenger god</a:t>
            </a:r>
            <a:endParaRPr>
              <a:solidFill>
                <a:schemeClr val="accent2"/>
              </a:solidFill>
              <a:latin typeface="Raleway Medium"/>
              <a:ea typeface="Raleway Medium"/>
              <a:cs typeface="Raleway Medium"/>
              <a:sym typeface="Raleway Medium"/>
            </a:endParaRPr>
          </a:p>
        </p:txBody>
      </p:sp>
      <p:pic>
        <p:nvPicPr>
          <p:cNvPr id="1597" name="Google Shape;1597;p72">
            <a:hlinkClick r:id="rId6"/>
          </p:cNvPr>
          <p:cNvPicPr preferRelativeResize="0"/>
          <p:nvPr/>
        </p:nvPicPr>
        <p:blipFill>
          <a:blip r:embed="rId7">
            <a:alphaModFix/>
          </a:blip>
          <a:stretch>
            <a:fillRect/>
          </a:stretch>
        </p:blipFill>
        <p:spPr>
          <a:xfrm>
            <a:off x="1073346" y="1352939"/>
            <a:ext cx="4251961" cy="263059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01" name="Shape 1601"/>
        <p:cNvGrpSpPr/>
        <p:nvPr/>
      </p:nvGrpSpPr>
      <p:grpSpPr>
        <a:xfrm>
          <a:off x="0" y="0"/>
          <a:ext cx="0" cy="0"/>
          <a:chOff x="0" y="0"/>
          <a:chExt cx="0" cy="0"/>
        </a:xfrm>
      </p:grpSpPr>
      <p:sp>
        <p:nvSpPr>
          <p:cNvPr id="1602" name="Google Shape;1602;p73"/>
          <p:cNvSpPr txBox="1"/>
          <p:nvPr>
            <p:ph type="title"/>
          </p:nvPr>
        </p:nvSpPr>
        <p:spPr>
          <a:xfrm>
            <a:off x="1205424" y="3396700"/>
            <a:ext cx="18132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3,5M</a:t>
            </a:r>
            <a:endParaRPr/>
          </a:p>
        </p:txBody>
      </p:sp>
      <p:sp>
        <p:nvSpPr>
          <p:cNvPr id="1603" name="Google Shape;1603;p73"/>
          <p:cNvSpPr txBox="1"/>
          <p:nvPr>
            <p:ph idx="2" type="title"/>
          </p:nvPr>
        </p:nvSpPr>
        <p:spPr>
          <a:xfrm>
            <a:off x="3658409" y="3396700"/>
            <a:ext cx="18159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1k</a:t>
            </a:r>
            <a:endParaRPr/>
          </a:p>
        </p:txBody>
      </p:sp>
      <p:sp>
        <p:nvSpPr>
          <p:cNvPr id="1604" name="Google Shape;1604;p73"/>
          <p:cNvSpPr txBox="1"/>
          <p:nvPr>
            <p:ph idx="3" type="title"/>
          </p:nvPr>
        </p:nvSpPr>
        <p:spPr>
          <a:xfrm>
            <a:off x="6120687" y="3396704"/>
            <a:ext cx="18288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7k</a:t>
            </a:r>
            <a:endParaRPr/>
          </a:p>
        </p:txBody>
      </p:sp>
      <p:sp>
        <p:nvSpPr>
          <p:cNvPr id="1605" name="Google Shape;1605;p73"/>
          <p:cNvSpPr txBox="1"/>
          <p:nvPr>
            <p:ph idx="4" type="title"/>
          </p:nvPr>
        </p:nvSpPr>
        <p:spPr>
          <a:xfrm>
            <a:off x="1204084" y="2368650"/>
            <a:ext cx="1815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assets</a:t>
            </a:r>
            <a:endParaRPr/>
          </a:p>
        </p:txBody>
      </p:sp>
      <p:sp>
        <p:nvSpPr>
          <p:cNvPr id="1606" name="Google Shape;1606;p73"/>
          <p:cNvSpPr txBox="1"/>
          <p:nvPr>
            <p:ph idx="1" type="subTitle"/>
          </p:nvPr>
        </p:nvSpPr>
        <p:spPr>
          <a:xfrm>
            <a:off x="1204084" y="2878975"/>
            <a:ext cx="18159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What the company owns by itself</a:t>
            </a:r>
            <a:endParaRPr/>
          </a:p>
        </p:txBody>
      </p:sp>
      <p:sp>
        <p:nvSpPr>
          <p:cNvPr id="1607" name="Google Shape;1607;p73"/>
          <p:cNvSpPr txBox="1"/>
          <p:nvPr>
            <p:ph idx="5" type="title"/>
          </p:nvPr>
        </p:nvSpPr>
        <p:spPr>
          <a:xfrm>
            <a:off x="3658409" y="2368650"/>
            <a:ext cx="1815900" cy="52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liabilities</a:t>
            </a:r>
            <a:endParaRPr/>
          </a:p>
        </p:txBody>
      </p:sp>
      <p:sp>
        <p:nvSpPr>
          <p:cNvPr id="1608" name="Google Shape;1608;p73"/>
          <p:cNvSpPr txBox="1"/>
          <p:nvPr>
            <p:ph idx="6" type="subTitle"/>
          </p:nvPr>
        </p:nvSpPr>
        <p:spPr>
          <a:xfrm>
            <a:off x="3658409" y="2875724"/>
            <a:ext cx="1815900" cy="48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What the company owes to others</a:t>
            </a:r>
            <a:endParaRPr/>
          </a:p>
        </p:txBody>
      </p:sp>
      <p:sp>
        <p:nvSpPr>
          <p:cNvPr id="1609" name="Google Shape;1609;p73"/>
          <p:cNvSpPr txBox="1"/>
          <p:nvPr>
            <p:ph idx="7" type="title"/>
          </p:nvPr>
        </p:nvSpPr>
        <p:spPr>
          <a:xfrm>
            <a:off x="6120687" y="2368650"/>
            <a:ext cx="1828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equity</a:t>
            </a:r>
            <a:endParaRPr/>
          </a:p>
        </p:txBody>
      </p:sp>
      <p:sp>
        <p:nvSpPr>
          <p:cNvPr id="1610" name="Google Shape;1610;p73"/>
          <p:cNvSpPr txBox="1"/>
          <p:nvPr>
            <p:ph idx="8" type="subTitle"/>
          </p:nvPr>
        </p:nvSpPr>
        <p:spPr>
          <a:xfrm>
            <a:off x="6120687" y="2878975"/>
            <a:ext cx="1828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he difference between both</a:t>
            </a:r>
            <a:endParaRPr/>
          </a:p>
        </p:txBody>
      </p:sp>
      <p:sp>
        <p:nvSpPr>
          <p:cNvPr id="1611" name="Google Shape;1611;p73"/>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BALANCE SHEET</a:t>
            </a:r>
            <a:endParaRPr/>
          </a:p>
        </p:txBody>
      </p:sp>
      <p:grpSp>
        <p:nvGrpSpPr>
          <p:cNvPr id="1612" name="Google Shape;1612;p73"/>
          <p:cNvGrpSpPr/>
          <p:nvPr/>
        </p:nvGrpSpPr>
        <p:grpSpPr>
          <a:xfrm>
            <a:off x="1819416" y="1797011"/>
            <a:ext cx="585216" cy="548654"/>
            <a:chOff x="-62518200" y="2692475"/>
            <a:chExt cx="318225" cy="289100"/>
          </a:xfrm>
        </p:grpSpPr>
        <p:sp>
          <p:nvSpPr>
            <p:cNvPr id="1613" name="Google Shape;1613;p7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73"/>
          <p:cNvGrpSpPr/>
          <p:nvPr/>
        </p:nvGrpSpPr>
        <p:grpSpPr>
          <a:xfrm>
            <a:off x="6760755" y="1797014"/>
            <a:ext cx="548648" cy="548647"/>
            <a:chOff x="-59889100" y="2671925"/>
            <a:chExt cx="319000" cy="315950"/>
          </a:xfrm>
        </p:grpSpPr>
        <p:sp>
          <p:nvSpPr>
            <p:cNvPr id="1616" name="Google Shape;1616;p7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73"/>
          <p:cNvGrpSpPr/>
          <p:nvPr/>
        </p:nvGrpSpPr>
        <p:grpSpPr>
          <a:xfrm>
            <a:off x="4296001" y="1797015"/>
            <a:ext cx="548634" cy="548646"/>
            <a:chOff x="2508825" y="2318350"/>
            <a:chExt cx="297750" cy="295400"/>
          </a:xfrm>
        </p:grpSpPr>
        <p:sp>
          <p:nvSpPr>
            <p:cNvPr id="1621" name="Google Shape;1621;p7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 name="Google Shape;1623;p73"/>
          <p:cNvSpPr/>
          <p:nvPr/>
        </p:nvSpPr>
        <p:spPr>
          <a:xfrm>
            <a:off x="2012201" y="1943972"/>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3"/>
          <p:cNvSpPr/>
          <p:nvPr/>
        </p:nvSpPr>
        <p:spPr>
          <a:xfrm>
            <a:off x="4363792" y="1766960"/>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3"/>
          <p:cNvSpPr/>
          <p:nvPr/>
        </p:nvSpPr>
        <p:spPr>
          <a:xfrm>
            <a:off x="6955776" y="165899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6" name="Google Shape;1626;p73"/>
          <p:cNvGrpSpPr/>
          <p:nvPr/>
        </p:nvGrpSpPr>
        <p:grpSpPr>
          <a:xfrm>
            <a:off x="1865981" y="633232"/>
            <a:ext cx="772605" cy="196301"/>
            <a:chOff x="2641350" y="846250"/>
            <a:chExt cx="413600" cy="105075"/>
          </a:xfrm>
        </p:grpSpPr>
        <p:sp>
          <p:nvSpPr>
            <p:cNvPr id="1627" name="Google Shape;1627;p7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34" name="Shape 1634"/>
        <p:cNvGrpSpPr/>
        <p:nvPr/>
      </p:nvGrpSpPr>
      <p:grpSpPr>
        <a:xfrm>
          <a:off x="0" y="0"/>
          <a:ext cx="0" cy="0"/>
          <a:chOff x="0" y="0"/>
          <a:chExt cx="0" cy="0"/>
        </a:xfrm>
      </p:grpSpPr>
      <p:sp>
        <p:nvSpPr>
          <p:cNvPr id="1635" name="Google Shape;1635;p7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Here’s an assortment of alternative resources whose style fits the one of this template:</a:t>
            </a:r>
            <a:endParaRPr/>
          </a:p>
          <a:p>
            <a:pPr indent="-317500" lvl="0" marL="457200" rtl="0" algn="l">
              <a:spcBef>
                <a:spcPts val="1000"/>
              </a:spcBef>
              <a:spcAft>
                <a:spcPts val="0"/>
              </a:spcAft>
              <a:buClr>
                <a:schemeClr val="accent2"/>
              </a:buClr>
              <a:buSzPts val="1400"/>
              <a:buChar char="●"/>
            </a:pPr>
            <a:r>
              <a:rPr lang="en">
                <a:uFill>
                  <a:noFill/>
                </a:uFill>
                <a:hlinkClick r:id="rId3"/>
              </a:rPr>
              <a:t>Geometric shapes background design</a:t>
            </a:r>
            <a:endParaRPr/>
          </a:p>
          <a:p>
            <a:pPr indent="-317500" lvl="0" marL="457200" rtl="0" algn="l">
              <a:spcBef>
                <a:spcPts val="0"/>
              </a:spcBef>
              <a:spcAft>
                <a:spcPts val="0"/>
              </a:spcAft>
              <a:buClr>
                <a:schemeClr val="accent2"/>
              </a:buClr>
              <a:buSzPts val="1400"/>
              <a:buChar char="●"/>
            </a:pPr>
            <a:r>
              <a:rPr lang="en">
                <a:uFill>
                  <a:noFill/>
                </a:uFill>
                <a:hlinkClick r:id="rId4"/>
              </a:rPr>
              <a:t>Drone delivery illustration concept</a:t>
            </a:r>
            <a:endParaRPr/>
          </a:p>
        </p:txBody>
      </p:sp>
      <p:sp>
        <p:nvSpPr>
          <p:cNvPr id="1636" name="Google Shape;1636;p7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637" name="Google Shape;1637;p74"/>
          <p:cNvSpPr/>
          <p:nvPr/>
        </p:nvSpPr>
        <p:spPr>
          <a:xfrm rot="-5400000">
            <a:off x="3154523" y="2451377"/>
            <a:ext cx="506075" cy="1012076"/>
          </a:xfrm>
          <a:custGeom>
            <a:rect b="b" l="l" r="r" t="t"/>
            <a:pathLst>
              <a:path extrusionOk="0" h="27276" w="13639">
                <a:moveTo>
                  <a:pt x="1" y="0"/>
                </a:moveTo>
                <a:lnTo>
                  <a:pt x="1" y="5992"/>
                </a:lnTo>
                <a:cubicBezTo>
                  <a:pt x="4693" y="5992"/>
                  <a:pt x="7802" y="9370"/>
                  <a:pt x="7802" y="13638"/>
                </a:cubicBezTo>
                <a:cubicBezTo>
                  <a:pt x="7802" y="17906"/>
                  <a:pt x="4693" y="21283"/>
                  <a:pt x="1" y="21283"/>
                </a:cubicBezTo>
                <a:lnTo>
                  <a:pt x="1" y="27275"/>
                </a:lnTo>
                <a:cubicBezTo>
                  <a:pt x="7717" y="27275"/>
                  <a:pt x="13638" y="21170"/>
                  <a:pt x="13638" y="13638"/>
                </a:cubicBezTo>
                <a:cubicBezTo>
                  <a:pt x="13638" y="6105"/>
                  <a:pt x="7717"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 name="Google Shape;1638;p74"/>
          <p:cNvGrpSpPr/>
          <p:nvPr/>
        </p:nvGrpSpPr>
        <p:grpSpPr>
          <a:xfrm>
            <a:off x="979008" y="3488142"/>
            <a:ext cx="397504" cy="82373"/>
            <a:chOff x="1220420" y="3893592"/>
            <a:chExt cx="397504" cy="82373"/>
          </a:xfrm>
        </p:grpSpPr>
        <p:sp>
          <p:nvSpPr>
            <p:cNvPr id="1639" name="Google Shape;1639;p74"/>
            <p:cNvSpPr/>
            <p:nvPr/>
          </p:nvSpPr>
          <p:spPr>
            <a:xfrm>
              <a:off x="1220420" y="3893592"/>
              <a:ext cx="82373" cy="82373"/>
            </a:xfrm>
            <a:custGeom>
              <a:rect b="b" l="l" r="r" t="t"/>
              <a:pathLst>
                <a:path extrusionOk="0" h="2220" w="2220">
                  <a:moveTo>
                    <a:pt x="1103" y="1"/>
                  </a:moveTo>
                  <a:cubicBezTo>
                    <a:pt x="495" y="1"/>
                    <a:pt x="0" y="495"/>
                    <a:pt x="0" y="1117"/>
                  </a:cubicBezTo>
                  <a:cubicBezTo>
                    <a:pt x="0" y="1725"/>
                    <a:pt x="495" y="2219"/>
                    <a:pt x="1103" y="2219"/>
                  </a:cubicBezTo>
                  <a:cubicBezTo>
                    <a:pt x="1724" y="2219"/>
                    <a:pt x="2219" y="1725"/>
                    <a:pt x="2219" y="1117"/>
                  </a:cubicBezTo>
                  <a:cubicBezTo>
                    <a:pt x="2219" y="495"/>
                    <a:pt x="1724" y="1"/>
                    <a:pt x="1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4"/>
            <p:cNvSpPr/>
            <p:nvPr/>
          </p:nvSpPr>
          <p:spPr>
            <a:xfrm>
              <a:off x="1378264" y="3893592"/>
              <a:ext cx="82336" cy="82373"/>
            </a:xfrm>
            <a:custGeom>
              <a:rect b="b" l="l" r="r" t="t"/>
              <a:pathLst>
                <a:path extrusionOk="0" h="2220" w="2219">
                  <a:moveTo>
                    <a:pt x="1102" y="1"/>
                  </a:moveTo>
                  <a:cubicBezTo>
                    <a:pt x="495" y="1"/>
                    <a:pt x="0" y="495"/>
                    <a:pt x="0" y="1117"/>
                  </a:cubicBezTo>
                  <a:cubicBezTo>
                    <a:pt x="0" y="1725"/>
                    <a:pt x="495" y="2219"/>
                    <a:pt x="1102" y="2219"/>
                  </a:cubicBezTo>
                  <a:cubicBezTo>
                    <a:pt x="1724" y="2219"/>
                    <a:pt x="2219" y="1725"/>
                    <a:pt x="2219" y="1117"/>
                  </a:cubicBezTo>
                  <a:cubicBezTo>
                    <a:pt x="2219" y="495"/>
                    <a:pt x="1724" y="1"/>
                    <a:pt x="1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4"/>
            <p:cNvSpPr/>
            <p:nvPr/>
          </p:nvSpPr>
          <p:spPr>
            <a:xfrm>
              <a:off x="1536071" y="3893592"/>
              <a:ext cx="81854" cy="82373"/>
            </a:xfrm>
            <a:custGeom>
              <a:rect b="b" l="l" r="r" t="t"/>
              <a:pathLst>
                <a:path extrusionOk="0" h="2220" w="2206">
                  <a:moveTo>
                    <a:pt x="1103" y="1"/>
                  </a:moveTo>
                  <a:cubicBezTo>
                    <a:pt x="495" y="1"/>
                    <a:pt x="1" y="495"/>
                    <a:pt x="1" y="1117"/>
                  </a:cubicBezTo>
                  <a:cubicBezTo>
                    <a:pt x="1" y="1725"/>
                    <a:pt x="495" y="2219"/>
                    <a:pt x="1103" y="2219"/>
                  </a:cubicBezTo>
                  <a:cubicBezTo>
                    <a:pt x="1711" y="2219"/>
                    <a:pt x="2205" y="1725"/>
                    <a:pt x="2205" y="1117"/>
                  </a:cubicBezTo>
                  <a:cubicBezTo>
                    <a:pt x="2205" y="495"/>
                    <a:pt x="1711" y="1"/>
                    <a:pt x="1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 name="Google Shape;1642;p74"/>
          <p:cNvSpPr/>
          <p:nvPr/>
        </p:nvSpPr>
        <p:spPr>
          <a:xfrm>
            <a:off x="986874" y="2711246"/>
            <a:ext cx="381773" cy="381810"/>
          </a:xfrm>
          <a:custGeom>
            <a:rect b="b" l="l" r="r" t="t"/>
            <a:pathLst>
              <a:path extrusionOk="0" h="10290" w="10289">
                <a:moveTo>
                  <a:pt x="5144" y="1895"/>
                </a:moveTo>
                <a:cubicBezTo>
                  <a:pt x="6939" y="1895"/>
                  <a:pt x="8409" y="3350"/>
                  <a:pt x="8409" y="5145"/>
                </a:cubicBezTo>
                <a:cubicBezTo>
                  <a:pt x="8409" y="6940"/>
                  <a:pt x="6939" y="8410"/>
                  <a:pt x="5144" y="8410"/>
                </a:cubicBezTo>
                <a:cubicBezTo>
                  <a:pt x="3350" y="8410"/>
                  <a:pt x="1894" y="6940"/>
                  <a:pt x="1894" y="5145"/>
                </a:cubicBezTo>
                <a:cubicBezTo>
                  <a:pt x="1894" y="3350"/>
                  <a:pt x="3350" y="1895"/>
                  <a:pt x="5144" y="1895"/>
                </a:cubicBezTo>
                <a:close/>
                <a:moveTo>
                  <a:pt x="5144" y="1"/>
                </a:moveTo>
                <a:cubicBezTo>
                  <a:pt x="2318" y="1"/>
                  <a:pt x="0" y="2319"/>
                  <a:pt x="0" y="5145"/>
                </a:cubicBezTo>
                <a:cubicBezTo>
                  <a:pt x="0" y="7986"/>
                  <a:pt x="2318" y="10289"/>
                  <a:pt x="5144" y="10289"/>
                </a:cubicBezTo>
                <a:cubicBezTo>
                  <a:pt x="7985" y="10289"/>
                  <a:pt x="10288" y="7986"/>
                  <a:pt x="10288" y="5145"/>
                </a:cubicBezTo>
                <a:cubicBezTo>
                  <a:pt x="10288" y="2319"/>
                  <a:pt x="7985" y="1"/>
                  <a:pt x="5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3" name="Google Shape;1643;p74"/>
          <p:cNvGrpSpPr/>
          <p:nvPr/>
        </p:nvGrpSpPr>
        <p:grpSpPr>
          <a:xfrm>
            <a:off x="2887821" y="3556370"/>
            <a:ext cx="162075" cy="874671"/>
            <a:chOff x="1967117" y="2608570"/>
            <a:chExt cx="162075" cy="874671"/>
          </a:xfrm>
        </p:grpSpPr>
        <p:sp>
          <p:nvSpPr>
            <p:cNvPr id="1644" name="Google Shape;1644;p74"/>
            <p:cNvSpPr/>
            <p:nvPr/>
          </p:nvSpPr>
          <p:spPr>
            <a:xfrm>
              <a:off x="1967117" y="3353151"/>
              <a:ext cx="148420" cy="130090"/>
            </a:xfrm>
            <a:custGeom>
              <a:rect b="b" l="l" r="r" t="t"/>
              <a:pathLst>
                <a:path extrusionOk="0" h="3506" w="4000">
                  <a:moveTo>
                    <a:pt x="2064" y="1"/>
                  </a:moveTo>
                  <a:lnTo>
                    <a:pt x="0" y="3435"/>
                  </a:lnTo>
                  <a:lnTo>
                    <a:pt x="4000" y="3506"/>
                  </a:lnTo>
                  <a:lnTo>
                    <a:pt x="20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4"/>
            <p:cNvSpPr/>
            <p:nvPr/>
          </p:nvSpPr>
          <p:spPr>
            <a:xfrm>
              <a:off x="1970271" y="3166996"/>
              <a:ext cx="148939" cy="130090"/>
            </a:xfrm>
            <a:custGeom>
              <a:rect b="b" l="l" r="r" t="t"/>
              <a:pathLst>
                <a:path extrusionOk="0" h="3506" w="4014">
                  <a:moveTo>
                    <a:pt x="2063" y="1"/>
                  </a:moveTo>
                  <a:lnTo>
                    <a:pt x="0" y="3435"/>
                  </a:lnTo>
                  <a:lnTo>
                    <a:pt x="4014" y="3506"/>
                  </a:lnTo>
                  <a:lnTo>
                    <a:pt x="2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4"/>
            <p:cNvSpPr/>
            <p:nvPr/>
          </p:nvSpPr>
          <p:spPr>
            <a:xfrm>
              <a:off x="1973945" y="2980879"/>
              <a:ext cx="148420" cy="130053"/>
            </a:xfrm>
            <a:custGeom>
              <a:rect b="b" l="l" r="r" t="t"/>
              <a:pathLst>
                <a:path extrusionOk="0" h="3505" w="4000">
                  <a:moveTo>
                    <a:pt x="2063" y="0"/>
                  </a:moveTo>
                  <a:lnTo>
                    <a:pt x="0" y="3434"/>
                  </a:lnTo>
                  <a:lnTo>
                    <a:pt x="3999" y="3505"/>
                  </a:lnTo>
                  <a:lnTo>
                    <a:pt x="20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4"/>
            <p:cNvSpPr/>
            <p:nvPr/>
          </p:nvSpPr>
          <p:spPr>
            <a:xfrm>
              <a:off x="1977061" y="2794724"/>
              <a:ext cx="148977" cy="130053"/>
            </a:xfrm>
            <a:custGeom>
              <a:rect b="b" l="l" r="r" t="t"/>
              <a:pathLst>
                <a:path extrusionOk="0" h="3505" w="4015">
                  <a:moveTo>
                    <a:pt x="2064" y="0"/>
                  </a:moveTo>
                  <a:lnTo>
                    <a:pt x="1" y="3434"/>
                  </a:lnTo>
                  <a:lnTo>
                    <a:pt x="4014" y="3505"/>
                  </a:lnTo>
                  <a:lnTo>
                    <a:pt x="4014" y="3505"/>
                  </a:lnTo>
                  <a:lnTo>
                    <a:pt x="2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4"/>
            <p:cNvSpPr/>
            <p:nvPr/>
          </p:nvSpPr>
          <p:spPr>
            <a:xfrm>
              <a:off x="1980735" y="2608570"/>
              <a:ext cx="148457" cy="130610"/>
            </a:xfrm>
            <a:custGeom>
              <a:rect b="b" l="l" r="r" t="t"/>
              <a:pathLst>
                <a:path extrusionOk="0" h="3520" w="4001">
                  <a:moveTo>
                    <a:pt x="2064" y="0"/>
                  </a:moveTo>
                  <a:lnTo>
                    <a:pt x="1" y="3434"/>
                  </a:lnTo>
                  <a:lnTo>
                    <a:pt x="4000" y="3519"/>
                  </a:lnTo>
                  <a:lnTo>
                    <a:pt x="2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74"/>
          <p:cNvGrpSpPr/>
          <p:nvPr/>
        </p:nvGrpSpPr>
        <p:grpSpPr>
          <a:xfrm>
            <a:off x="1552166" y="2710723"/>
            <a:ext cx="966432" cy="914001"/>
            <a:chOff x="2411262" y="2084206"/>
            <a:chExt cx="966432" cy="914001"/>
          </a:xfrm>
        </p:grpSpPr>
        <p:sp>
          <p:nvSpPr>
            <p:cNvPr id="1650" name="Google Shape;1650;p74"/>
            <p:cNvSpPr/>
            <p:nvPr/>
          </p:nvSpPr>
          <p:spPr>
            <a:xfrm>
              <a:off x="2675522" y="2957280"/>
              <a:ext cx="41483" cy="40927"/>
            </a:xfrm>
            <a:custGeom>
              <a:rect b="b" l="l" r="r" t="t"/>
              <a:pathLst>
                <a:path extrusionOk="0" h="1103" w="1118">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4"/>
            <p:cNvSpPr/>
            <p:nvPr/>
          </p:nvSpPr>
          <p:spPr>
            <a:xfrm>
              <a:off x="2807689" y="2957280"/>
              <a:ext cx="41446" cy="40927"/>
            </a:xfrm>
            <a:custGeom>
              <a:rect b="b" l="l" r="r" t="t"/>
              <a:pathLst>
                <a:path extrusionOk="0" h="1103" w="1117">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4"/>
            <p:cNvSpPr/>
            <p:nvPr/>
          </p:nvSpPr>
          <p:spPr>
            <a:xfrm>
              <a:off x="2939819" y="2957280"/>
              <a:ext cx="41446" cy="40927"/>
            </a:xfrm>
            <a:custGeom>
              <a:rect b="b" l="l" r="r" t="t"/>
              <a:pathLst>
                <a:path extrusionOk="0" h="1103" w="1117">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4"/>
            <p:cNvSpPr/>
            <p:nvPr/>
          </p:nvSpPr>
          <p:spPr>
            <a:xfrm>
              <a:off x="3071950" y="2957280"/>
              <a:ext cx="41446" cy="40927"/>
            </a:xfrm>
            <a:custGeom>
              <a:rect b="b" l="l" r="r" t="t"/>
              <a:pathLst>
                <a:path extrusionOk="0" h="1103" w="1117">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4"/>
            <p:cNvSpPr/>
            <p:nvPr/>
          </p:nvSpPr>
          <p:spPr>
            <a:xfrm>
              <a:off x="2543392" y="2832460"/>
              <a:ext cx="41446" cy="41483"/>
            </a:xfrm>
            <a:custGeom>
              <a:rect b="b" l="l" r="r" t="t"/>
              <a:pathLst>
                <a:path extrusionOk="0" h="1118" w="1117">
                  <a:moveTo>
                    <a:pt x="566" y="1"/>
                  </a:moveTo>
                  <a:cubicBezTo>
                    <a:pt x="255" y="1"/>
                    <a:pt x="0" y="241"/>
                    <a:pt x="0" y="552"/>
                  </a:cubicBezTo>
                  <a:cubicBezTo>
                    <a:pt x="0"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4"/>
            <p:cNvSpPr/>
            <p:nvPr/>
          </p:nvSpPr>
          <p:spPr>
            <a:xfrm>
              <a:off x="2675522" y="2832460"/>
              <a:ext cx="41483" cy="41483"/>
            </a:xfrm>
            <a:custGeom>
              <a:rect b="b" l="l" r="r" t="t"/>
              <a:pathLst>
                <a:path extrusionOk="0" h="1118" w="1118">
                  <a:moveTo>
                    <a:pt x="566" y="1"/>
                  </a:moveTo>
                  <a:cubicBezTo>
                    <a:pt x="255" y="1"/>
                    <a:pt x="1" y="241"/>
                    <a:pt x="1" y="552"/>
                  </a:cubicBezTo>
                  <a:cubicBezTo>
                    <a:pt x="1"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4"/>
            <p:cNvSpPr/>
            <p:nvPr/>
          </p:nvSpPr>
          <p:spPr>
            <a:xfrm>
              <a:off x="2807689" y="2832460"/>
              <a:ext cx="41446" cy="41483"/>
            </a:xfrm>
            <a:custGeom>
              <a:rect b="b" l="l" r="r" t="t"/>
              <a:pathLst>
                <a:path extrusionOk="0" h="1118" w="1117">
                  <a:moveTo>
                    <a:pt x="551" y="1"/>
                  </a:moveTo>
                  <a:cubicBezTo>
                    <a:pt x="254" y="1"/>
                    <a:pt x="0" y="241"/>
                    <a:pt x="0" y="552"/>
                  </a:cubicBezTo>
                  <a:cubicBezTo>
                    <a:pt x="0" y="863"/>
                    <a:pt x="254" y="1117"/>
                    <a:pt x="551" y="1117"/>
                  </a:cubicBezTo>
                  <a:cubicBezTo>
                    <a:pt x="862" y="1117"/>
                    <a:pt x="1116" y="863"/>
                    <a:pt x="1116" y="552"/>
                  </a:cubicBezTo>
                  <a:cubicBezTo>
                    <a:pt x="1116" y="241"/>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4"/>
            <p:cNvSpPr/>
            <p:nvPr/>
          </p:nvSpPr>
          <p:spPr>
            <a:xfrm>
              <a:off x="2939819" y="2832460"/>
              <a:ext cx="41446" cy="41483"/>
            </a:xfrm>
            <a:custGeom>
              <a:rect b="b" l="l" r="r" t="t"/>
              <a:pathLst>
                <a:path extrusionOk="0" h="1118" w="1117">
                  <a:moveTo>
                    <a:pt x="551" y="1"/>
                  </a:moveTo>
                  <a:cubicBezTo>
                    <a:pt x="255" y="1"/>
                    <a:pt x="0" y="241"/>
                    <a:pt x="0" y="552"/>
                  </a:cubicBezTo>
                  <a:cubicBezTo>
                    <a:pt x="0" y="863"/>
                    <a:pt x="255" y="1117"/>
                    <a:pt x="551" y="1117"/>
                  </a:cubicBezTo>
                  <a:cubicBezTo>
                    <a:pt x="862" y="1117"/>
                    <a:pt x="1117" y="863"/>
                    <a:pt x="1117" y="552"/>
                  </a:cubicBezTo>
                  <a:cubicBezTo>
                    <a:pt x="1117" y="241"/>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4"/>
            <p:cNvSpPr/>
            <p:nvPr/>
          </p:nvSpPr>
          <p:spPr>
            <a:xfrm>
              <a:off x="3071950" y="2832460"/>
              <a:ext cx="41446" cy="41483"/>
            </a:xfrm>
            <a:custGeom>
              <a:rect b="b" l="l" r="r" t="t"/>
              <a:pathLst>
                <a:path extrusionOk="0" h="1118" w="1117">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4"/>
            <p:cNvSpPr/>
            <p:nvPr/>
          </p:nvSpPr>
          <p:spPr>
            <a:xfrm>
              <a:off x="3204080" y="2832460"/>
              <a:ext cx="41483" cy="41483"/>
            </a:xfrm>
            <a:custGeom>
              <a:rect b="b" l="l" r="r" t="t"/>
              <a:pathLst>
                <a:path extrusionOk="0" h="1118" w="1118">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4"/>
            <p:cNvSpPr/>
            <p:nvPr/>
          </p:nvSpPr>
          <p:spPr>
            <a:xfrm>
              <a:off x="2543392" y="2707677"/>
              <a:ext cx="41446" cy="41446"/>
            </a:xfrm>
            <a:custGeom>
              <a:rect b="b" l="l" r="r" t="t"/>
              <a:pathLst>
                <a:path extrusionOk="0" h="1117" w="1117">
                  <a:moveTo>
                    <a:pt x="566" y="0"/>
                  </a:moveTo>
                  <a:cubicBezTo>
                    <a:pt x="255" y="0"/>
                    <a:pt x="0" y="255"/>
                    <a:pt x="0" y="551"/>
                  </a:cubicBezTo>
                  <a:cubicBezTo>
                    <a:pt x="0"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4"/>
            <p:cNvSpPr/>
            <p:nvPr/>
          </p:nvSpPr>
          <p:spPr>
            <a:xfrm>
              <a:off x="2675522" y="2707677"/>
              <a:ext cx="41483" cy="41446"/>
            </a:xfrm>
            <a:custGeom>
              <a:rect b="b" l="l" r="r" t="t"/>
              <a:pathLst>
                <a:path extrusionOk="0" h="1117" w="1118">
                  <a:moveTo>
                    <a:pt x="566" y="0"/>
                  </a:moveTo>
                  <a:cubicBezTo>
                    <a:pt x="255" y="0"/>
                    <a:pt x="1" y="255"/>
                    <a:pt x="1" y="551"/>
                  </a:cubicBezTo>
                  <a:cubicBezTo>
                    <a:pt x="1"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4"/>
            <p:cNvSpPr/>
            <p:nvPr/>
          </p:nvSpPr>
          <p:spPr>
            <a:xfrm>
              <a:off x="2807689" y="2707677"/>
              <a:ext cx="41446" cy="41446"/>
            </a:xfrm>
            <a:custGeom>
              <a:rect b="b" l="l" r="r" t="t"/>
              <a:pathLst>
                <a:path extrusionOk="0" h="1117" w="1117">
                  <a:moveTo>
                    <a:pt x="551" y="0"/>
                  </a:moveTo>
                  <a:cubicBezTo>
                    <a:pt x="254" y="0"/>
                    <a:pt x="0" y="255"/>
                    <a:pt x="0" y="551"/>
                  </a:cubicBezTo>
                  <a:cubicBezTo>
                    <a:pt x="0" y="862"/>
                    <a:pt x="254" y="1117"/>
                    <a:pt x="551" y="1117"/>
                  </a:cubicBezTo>
                  <a:cubicBezTo>
                    <a:pt x="862" y="1117"/>
                    <a:pt x="1116" y="862"/>
                    <a:pt x="1116" y="551"/>
                  </a:cubicBezTo>
                  <a:cubicBezTo>
                    <a:pt x="1116"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4"/>
            <p:cNvSpPr/>
            <p:nvPr/>
          </p:nvSpPr>
          <p:spPr>
            <a:xfrm>
              <a:off x="2939819" y="2707677"/>
              <a:ext cx="41446" cy="41446"/>
            </a:xfrm>
            <a:custGeom>
              <a:rect b="b" l="l" r="r" t="t"/>
              <a:pathLst>
                <a:path extrusionOk="0" h="1117" w="1117">
                  <a:moveTo>
                    <a:pt x="551" y="0"/>
                  </a:moveTo>
                  <a:cubicBezTo>
                    <a:pt x="255" y="0"/>
                    <a:pt x="0" y="255"/>
                    <a:pt x="0" y="551"/>
                  </a:cubicBezTo>
                  <a:cubicBezTo>
                    <a:pt x="0" y="862"/>
                    <a:pt x="255" y="1117"/>
                    <a:pt x="551" y="1117"/>
                  </a:cubicBezTo>
                  <a:cubicBezTo>
                    <a:pt x="862" y="1117"/>
                    <a:pt x="1117" y="862"/>
                    <a:pt x="1117" y="551"/>
                  </a:cubicBezTo>
                  <a:cubicBezTo>
                    <a:pt x="1117"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4"/>
            <p:cNvSpPr/>
            <p:nvPr/>
          </p:nvSpPr>
          <p:spPr>
            <a:xfrm>
              <a:off x="3071950" y="2707677"/>
              <a:ext cx="41446" cy="41446"/>
            </a:xfrm>
            <a:custGeom>
              <a:rect b="b" l="l" r="r" t="t"/>
              <a:pathLst>
                <a:path extrusionOk="0" h="1117" w="1117">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4"/>
            <p:cNvSpPr/>
            <p:nvPr/>
          </p:nvSpPr>
          <p:spPr>
            <a:xfrm>
              <a:off x="3204080" y="2707677"/>
              <a:ext cx="41483" cy="41446"/>
            </a:xfrm>
            <a:custGeom>
              <a:rect b="b" l="l" r="r" t="t"/>
              <a:pathLst>
                <a:path extrusionOk="0" h="1117" w="1118">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4"/>
            <p:cNvSpPr/>
            <p:nvPr/>
          </p:nvSpPr>
          <p:spPr>
            <a:xfrm>
              <a:off x="2411262" y="2582856"/>
              <a:ext cx="41446" cy="41483"/>
            </a:xfrm>
            <a:custGeom>
              <a:rect b="b" l="l" r="r" t="t"/>
              <a:pathLst>
                <a:path extrusionOk="0" h="1118" w="1117">
                  <a:moveTo>
                    <a:pt x="565" y="1"/>
                  </a:moveTo>
                  <a:cubicBezTo>
                    <a:pt x="255" y="1"/>
                    <a:pt x="0" y="255"/>
                    <a:pt x="0" y="566"/>
                  </a:cubicBezTo>
                  <a:cubicBezTo>
                    <a:pt x="0" y="863"/>
                    <a:pt x="255" y="1117"/>
                    <a:pt x="565" y="1117"/>
                  </a:cubicBezTo>
                  <a:cubicBezTo>
                    <a:pt x="862" y="1117"/>
                    <a:pt x="1117" y="863"/>
                    <a:pt x="1117" y="566"/>
                  </a:cubicBezTo>
                  <a:cubicBezTo>
                    <a:pt x="1117" y="255"/>
                    <a:pt x="862" y="1"/>
                    <a:pt x="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4"/>
            <p:cNvSpPr/>
            <p:nvPr/>
          </p:nvSpPr>
          <p:spPr>
            <a:xfrm>
              <a:off x="2543392" y="2582856"/>
              <a:ext cx="41446" cy="41483"/>
            </a:xfrm>
            <a:custGeom>
              <a:rect b="b" l="l" r="r" t="t"/>
              <a:pathLst>
                <a:path extrusionOk="0" h="1118" w="1117">
                  <a:moveTo>
                    <a:pt x="566" y="1"/>
                  </a:moveTo>
                  <a:cubicBezTo>
                    <a:pt x="255" y="1"/>
                    <a:pt x="0" y="255"/>
                    <a:pt x="0" y="566"/>
                  </a:cubicBezTo>
                  <a:cubicBezTo>
                    <a:pt x="0"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4"/>
            <p:cNvSpPr/>
            <p:nvPr/>
          </p:nvSpPr>
          <p:spPr>
            <a:xfrm>
              <a:off x="2675522" y="2582856"/>
              <a:ext cx="41483" cy="41483"/>
            </a:xfrm>
            <a:custGeom>
              <a:rect b="b" l="l" r="r" t="t"/>
              <a:pathLst>
                <a:path extrusionOk="0" h="1118" w="1118">
                  <a:moveTo>
                    <a:pt x="566" y="1"/>
                  </a:moveTo>
                  <a:cubicBezTo>
                    <a:pt x="255" y="1"/>
                    <a:pt x="1" y="255"/>
                    <a:pt x="1" y="566"/>
                  </a:cubicBezTo>
                  <a:cubicBezTo>
                    <a:pt x="1"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4"/>
            <p:cNvSpPr/>
            <p:nvPr/>
          </p:nvSpPr>
          <p:spPr>
            <a:xfrm>
              <a:off x="2807689" y="2582856"/>
              <a:ext cx="41446" cy="41483"/>
            </a:xfrm>
            <a:custGeom>
              <a:rect b="b" l="l" r="r" t="t"/>
              <a:pathLst>
                <a:path extrusionOk="0" h="1118" w="1117">
                  <a:moveTo>
                    <a:pt x="551" y="1"/>
                  </a:moveTo>
                  <a:cubicBezTo>
                    <a:pt x="254" y="1"/>
                    <a:pt x="0" y="255"/>
                    <a:pt x="0" y="566"/>
                  </a:cubicBezTo>
                  <a:cubicBezTo>
                    <a:pt x="0" y="863"/>
                    <a:pt x="254" y="1117"/>
                    <a:pt x="551" y="1117"/>
                  </a:cubicBezTo>
                  <a:cubicBezTo>
                    <a:pt x="862" y="1117"/>
                    <a:pt x="1116" y="863"/>
                    <a:pt x="1116" y="566"/>
                  </a:cubicBezTo>
                  <a:cubicBezTo>
                    <a:pt x="1116" y="255"/>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4"/>
            <p:cNvSpPr/>
            <p:nvPr/>
          </p:nvSpPr>
          <p:spPr>
            <a:xfrm>
              <a:off x="2939819" y="2582856"/>
              <a:ext cx="41446" cy="41483"/>
            </a:xfrm>
            <a:custGeom>
              <a:rect b="b" l="l" r="r" t="t"/>
              <a:pathLst>
                <a:path extrusionOk="0" h="1118" w="1117">
                  <a:moveTo>
                    <a:pt x="551" y="1"/>
                  </a:moveTo>
                  <a:cubicBezTo>
                    <a:pt x="255" y="1"/>
                    <a:pt x="0" y="255"/>
                    <a:pt x="0" y="566"/>
                  </a:cubicBezTo>
                  <a:cubicBezTo>
                    <a:pt x="0" y="863"/>
                    <a:pt x="255" y="1117"/>
                    <a:pt x="551" y="1117"/>
                  </a:cubicBezTo>
                  <a:cubicBezTo>
                    <a:pt x="862" y="1117"/>
                    <a:pt x="1117" y="863"/>
                    <a:pt x="1117" y="566"/>
                  </a:cubicBezTo>
                  <a:cubicBezTo>
                    <a:pt x="1117" y="255"/>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4"/>
            <p:cNvSpPr/>
            <p:nvPr/>
          </p:nvSpPr>
          <p:spPr>
            <a:xfrm>
              <a:off x="3071950" y="2582856"/>
              <a:ext cx="41446" cy="41483"/>
            </a:xfrm>
            <a:custGeom>
              <a:rect b="b" l="l" r="r" t="t"/>
              <a:pathLst>
                <a:path extrusionOk="0" h="1118" w="1117">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4"/>
            <p:cNvSpPr/>
            <p:nvPr/>
          </p:nvSpPr>
          <p:spPr>
            <a:xfrm>
              <a:off x="3204080" y="2582856"/>
              <a:ext cx="41483" cy="41483"/>
            </a:xfrm>
            <a:custGeom>
              <a:rect b="b" l="l" r="r" t="t"/>
              <a:pathLst>
                <a:path extrusionOk="0" h="1118" w="1118">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4"/>
            <p:cNvSpPr/>
            <p:nvPr/>
          </p:nvSpPr>
          <p:spPr>
            <a:xfrm>
              <a:off x="3336247" y="2582856"/>
              <a:ext cx="41446" cy="41483"/>
            </a:xfrm>
            <a:custGeom>
              <a:rect b="b" l="l" r="r" t="t"/>
              <a:pathLst>
                <a:path extrusionOk="0" h="1118" w="1117">
                  <a:moveTo>
                    <a:pt x="551" y="1"/>
                  </a:moveTo>
                  <a:cubicBezTo>
                    <a:pt x="240" y="1"/>
                    <a:pt x="0" y="255"/>
                    <a:pt x="0" y="566"/>
                  </a:cubicBezTo>
                  <a:cubicBezTo>
                    <a:pt x="0" y="863"/>
                    <a:pt x="240" y="1117"/>
                    <a:pt x="551" y="1117"/>
                  </a:cubicBezTo>
                  <a:cubicBezTo>
                    <a:pt x="862" y="1117"/>
                    <a:pt x="1117" y="863"/>
                    <a:pt x="1117" y="566"/>
                  </a:cubicBezTo>
                  <a:cubicBezTo>
                    <a:pt x="1117" y="255"/>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4"/>
            <p:cNvSpPr/>
            <p:nvPr/>
          </p:nvSpPr>
          <p:spPr>
            <a:xfrm>
              <a:off x="2411262" y="2458073"/>
              <a:ext cx="41446" cy="41446"/>
            </a:xfrm>
            <a:custGeom>
              <a:rect b="b" l="l" r="r" t="t"/>
              <a:pathLst>
                <a:path extrusionOk="0" h="1117" w="1117">
                  <a:moveTo>
                    <a:pt x="565" y="0"/>
                  </a:moveTo>
                  <a:cubicBezTo>
                    <a:pt x="255" y="0"/>
                    <a:pt x="0" y="255"/>
                    <a:pt x="0" y="566"/>
                  </a:cubicBezTo>
                  <a:cubicBezTo>
                    <a:pt x="0" y="877"/>
                    <a:pt x="255" y="1117"/>
                    <a:pt x="565" y="1117"/>
                  </a:cubicBezTo>
                  <a:cubicBezTo>
                    <a:pt x="862" y="1117"/>
                    <a:pt x="1117" y="877"/>
                    <a:pt x="1117" y="566"/>
                  </a:cubicBezTo>
                  <a:cubicBezTo>
                    <a:pt x="1117" y="255"/>
                    <a:pt x="862" y="0"/>
                    <a:pt x="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4"/>
            <p:cNvSpPr/>
            <p:nvPr/>
          </p:nvSpPr>
          <p:spPr>
            <a:xfrm>
              <a:off x="2543392" y="2458073"/>
              <a:ext cx="41446" cy="41446"/>
            </a:xfrm>
            <a:custGeom>
              <a:rect b="b" l="l" r="r" t="t"/>
              <a:pathLst>
                <a:path extrusionOk="0" h="1117" w="1117">
                  <a:moveTo>
                    <a:pt x="566" y="0"/>
                  </a:moveTo>
                  <a:cubicBezTo>
                    <a:pt x="255" y="0"/>
                    <a:pt x="0" y="255"/>
                    <a:pt x="0" y="566"/>
                  </a:cubicBezTo>
                  <a:cubicBezTo>
                    <a:pt x="0"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4"/>
            <p:cNvSpPr/>
            <p:nvPr/>
          </p:nvSpPr>
          <p:spPr>
            <a:xfrm>
              <a:off x="2675522" y="2458073"/>
              <a:ext cx="41483" cy="41446"/>
            </a:xfrm>
            <a:custGeom>
              <a:rect b="b" l="l" r="r" t="t"/>
              <a:pathLst>
                <a:path extrusionOk="0" h="1117" w="1118">
                  <a:moveTo>
                    <a:pt x="566" y="0"/>
                  </a:moveTo>
                  <a:cubicBezTo>
                    <a:pt x="255" y="0"/>
                    <a:pt x="1" y="255"/>
                    <a:pt x="1" y="566"/>
                  </a:cubicBezTo>
                  <a:cubicBezTo>
                    <a:pt x="1"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4"/>
            <p:cNvSpPr/>
            <p:nvPr/>
          </p:nvSpPr>
          <p:spPr>
            <a:xfrm>
              <a:off x="2807689" y="2458073"/>
              <a:ext cx="41446" cy="41446"/>
            </a:xfrm>
            <a:custGeom>
              <a:rect b="b" l="l" r="r" t="t"/>
              <a:pathLst>
                <a:path extrusionOk="0" h="1117" w="1117">
                  <a:moveTo>
                    <a:pt x="551" y="0"/>
                  </a:moveTo>
                  <a:cubicBezTo>
                    <a:pt x="254" y="0"/>
                    <a:pt x="0" y="255"/>
                    <a:pt x="0" y="566"/>
                  </a:cubicBezTo>
                  <a:cubicBezTo>
                    <a:pt x="0" y="877"/>
                    <a:pt x="254" y="1117"/>
                    <a:pt x="551" y="1117"/>
                  </a:cubicBezTo>
                  <a:cubicBezTo>
                    <a:pt x="862" y="1117"/>
                    <a:pt x="1116" y="877"/>
                    <a:pt x="1116" y="566"/>
                  </a:cubicBezTo>
                  <a:cubicBezTo>
                    <a:pt x="1116"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4"/>
            <p:cNvSpPr/>
            <p:nvPr/>
          </p:nvSpPr>
          <p:spPr>
            <a:xfrm>
              <a:off x="2939819" y="2458073"/>
              <a:ext cx="41446" cy="41446"/>
            </a:xfrm>
            <a:custGeom>
              <a:rect b="b" l="l" r="r" t="t"/>
              <a:pathLst>
                <a:path extrusionOk="0" h="1117" w="1117">
                  <a:moveTo>
                    <a:pt x="551" y="0"/>
                  </a:moveTo>
                  <a:cubicBezTo>
                    <a:pt x="255" y="0"/>
                    <a:pt x="0" y="255"/>
                    <a:pt x="0" y="566"/>
                  </a:cubicBezTo>
                  <a:cubicBezTo>
                    <a:pt x="0" y="877"/>
                    <a:pt x="255" y="1117"/>
                    <a:pt x="551" y="1117"/>
                  </a:cubicBezTo>
                  <a:cubicBezTo>
                    <a:pt x="862" y="1117"/>
                    <a:pt x="1117" y="877"/>
                    <a:pt x="1117" y="566"/>
                  </a:cubicBezTo>
                  <a:cubicBezTo>
                    <a:pt x="1117"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4"/>
            <p:cNvSpPr/>
            <p:nvPr/>
          </p:nvSpPr>
          <p:spPr>
            <a:xfrm>
              <a:off x="3071950" y="2458073"/>
              <a:ext cx="41446" cy="41446"/>
            </a:xfrm>
            <a:custGeom>
              <a:rect b="b" l="l" r="r" t="t"/>
              <a:pathLst>
                <a:path extrusionOk="0" h="1117" w="1117">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4"/>
            <p:cNvSpPr/>
            <p:nvPr/>
          </p:nvSpPr>
          <p:spPr>
            <a:xfrm>
              <a:off x="3204080" y="2458073"/>
              <a:ext cx="41483" cy="41446"/>
            </a:xfrm>
            <a:custGeom>
              <a:rect b="b" l="l" r="r" t="t"/>
              <a:pathLst>
                <a:path extrusionOk="0" h="1117" w="1118">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4"/>
            <p:cNvSpPr/>
            <p:nvPr/>
          </p:nvSpPr>
          <p:spPr>
            <a:xfrm>
              <a:off x="3336247" y="2458073"/>
              <a:ext cx="41446" cy="41446"/>
            </a:xfrm>
            <a:custGeom>
              <a:rect b="b" l="l" r="r" t="t"/>
              <a:pathLst>
                <a:path extrusionOk="0" h="1117" w="1117">
                  <a:moveTo>
                    <a:pt x="551" y="0"/>
                  </a:moveTo>
                  <a:cubicBezTo>
                    <a:pt x="240" y="0"/>
                    <a:pt x="0" y="255"/>
                    <a:pt x="0" y="566"/>
                  </a:cubicBezTo>
                  <a:cubicBezTo>
                    <a:pt x="0" y="877"/>
                    <a:pt x="240" y="1117"/>
                    <a:pt x="551" y="1117"/>
                  </a:cubicBezTo>
                  <a:cubicBezTo>
                    <a:pt x="862" y="1117"/>
                    <a:pt x="1117" y="877"/>
                    <a:pt x="1117" y="566"/>
                  </a:cubicBezTo>
                  <a:cubicBezTo>
                    <a:pt x="1117"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4"/>
            <p:cNvSpPr/>
            <p:nvPr/>
          </p:nvSpPr>
          <p:spPr>
            <a:xfrm>
              <a:off x="2543392" y="2333809"/>
              <a:ext cx="41446" cy="40927"/>
            </a:xfrm>
            <a:custGeom>
              <a:rect b="b" l="l" r="r" t="t"/>
              <a:pathLst>
                <a:path extrusionOk="0" h="1103" w="1117">
                  <a:moveTo>
                    <a:pt x="566" y="0"/>
                  </a:moveTo>
                  <a:cubicBezTo>
                    <a:pt x="255" y="0"/>
                    <a:pt x="0" y="240"/>
                    <a:pt x="0" y="551"/>
                  </a:cubicBezTo>
                  <a:cubicBezTo>
                    <a:pt x="0"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4"/>
            <p:cNvSpPr/>
            <p:nvPr/>
          </p:nvSpPr>
          <p:spPr>
            <a:xfrm>
              <a:off x="2675522" y="2333809"/>
              <a:ext cx="41483" cy="40927"/>
            </a:xfrm>
            <a:custGeom>
              <a:rect b="b" l="l" r="r" t="t"/>
              <a:pathLst>
                <a:path extrusionOk="0" h="1103" w="1118">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4"/>
            <p:cNvSpPr/>
            <p:nvPr/>
          </p:nvSpPr>
          <p:spPr>
            <a:xfrm>
              <a:off x="2807689" y="2333809"/>
              <a:ext cx="41446" cy="40927"/>
            </a:xfrm>
            <a:custGeom>
              <a:rect b="b" l="l" r="r" t="t"/>
              <a:pathLst>
                <a:path extrusionOk="0" h="1103" w="1117">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4"/>
            <p:cNvSpPr/>
            <p:nvPr/>
          </p:nvSpPr>
          <p:spPr>
            <a:xfrm>
              <a:off x="2939819" y="2333809"/>
              <a:ext cx="41446" cy="40927"/>
            </a:xfrm>
            <a:custGeom>
              <a:rect b="b" l="l" r="r" t="t"/>
              <a:pathLst>
                <a:path extrusionOk="0" h="1103" w="1117">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4"/>
            <p:cNvSpPr/>
            <p:nvPr/>
          </p:nvSpPr>
          <p:spPr>
            <a:xfrm>
              <a:off x="3071950" y="2333809"/>
              <a:ext cx="41446" cy="40927"/>
            </a:xfrm>
            <a:custGeom>
              <a:rect b="b" l="l" r="r" t="t"/>
              <a:pathLst>
                <a:path extrusionOk="0" h="1103" w="1117">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4"/>
            <p:cNvSpPr/>
            <p:nvPr/>
          </p:nvSpPr>
          <p:spPr>
            <a:xfrm>
              <a:off x="3204080" y="2333809"/>
              <a:ext cx="41483" cy="40927"/>
            </a:xfrm>
            <a:custGeom>
              <a:rect b="b" l="l" r="r" t="t"/>
              <a:pathLst>
                <a:path extrusionOk="0" h="1103" w="1118">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4"/>
            <p:cNvSpPr/>
            <p:nvPr/>
          </p:nvSpPr>
          <p:spPr>
            <a:xfrm>
              <a:off x="2543392" y="2208989"/>
              <a:ext cx="41446" cy="41483"/>
            </a:xfrm>
            <a:custGeom>
              <a:rect b="b" l="l" r="r" t="t"/>
              <a:pathLst>
                <a:path extrusionOk="0" h="1118" w="1117">
                  <a:moveTo>
                    <a:pt x="566" y="1"/>
                  </a:moveTo>
                  <a:cubicBezTo>
                    <a:pt x="255" y="1"/>
                    <a:pt x="0" y="255"/>
                    <a:pt x="0" y="552"/>
                  </a:cubicBezTo>
                  <a:cubicBezTo>
                    <a:pt x="0"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4"/>
            <p:cNvSpPr/>
            <p:nvPr/>
          </p:nvSpPr>
          <p:spPr>
            <a:xfrm>
              <a:off x="2675522" y="2208989"/>
              <a:ext cx="41483" cy="41483"/>
            </a:xfrm>
            <a:custGeom>
              <a:rect b="b" l="l" r="r" t="t"/>
              <a:pathLst>
                <a:path extrusionOk="0" h="1118" w="1118">
                  <a:moveTo>
                    <a:pt x="566" y="1"/>
                  </a:moveTo>
                  <a:cubicBezTo>
                    <a:pt x="255" y="1"/>
                    <a:pt x="1" y="255"/>
                    <a:pt x="1" y="552"/>
                  </a:cubicBezTo>
                  <a:cubicBezTo>
                    <a:pt x="1"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4"/>
            <p:cNvSpPr/>
            <p:nvPr/>
          </p:nvSpPr>
          <p:spPr>
            <a:xfrm>
              <a:off x="2807689" y="2208989"/>
              <a:ext cx="41446" cy="41483"/>
            </a:xfrm>
            <a:custGeom>
              <a:rect b="b" l="l" r="r" t="t"/>
              <a:pathLst>
                <a:path extrusionOk="0" h="1118" w="1117">
                  <a:moveTo>
                    <a:pt x="551" y="1"/>
                  </a:moveTo>
                  <a:cubicBezTo>
                    <a:pt x="254" y="1"/>
                    <a:pt x="0" y="255"/>
                    <a:pt x="0" y="552"/>
                  </a:cubicBezTo>
                  <a:cubicBezTo>
                    <a:pt x="0" y="863"/>
                    <a:pt x="254" y="1117"/>
                    <a:pt x="551" y="1117"/>
                  </a:cubicBezTo>
                  <a:cubicBezTo>
                    <a:pt x="862" y="1117"/>
                    <a:pt x="1116" y="863"/>
                    <a:pt x="1116" y="552"/>
                  </a:cubicBezTo>
                  <a:cubicBezTo>
                    <a:pt x="1116" y="255"/>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4"/>
            <p:cNvSpPr/>
            <p:nvPr/>
          </p:nvSpPr>
          <p:spPr>
            <a:xfrm>
              <a:off x="2939819" y="2208989"/>
              <a:ext cx="41446" cy="41483"/>
            </a:xfrm>
            <a:custGeom>
              <a:rect b="b" l="l" r="r" t="t"/>
              <a:pathLst>
                <a:path extrusionOk="0" h="1118" w="1117">
                  <a:moveTo>
                    <a:pt x="551" y="1"/>
                  </a:moveTo>
                  <a:cubicBezTo>
                    <a:pt x="255" y="1"/>
                    <a:pt x="0" y="255"/>
                    <a:pt x="0" y="552"/>
                  </a:cubicBezTo>
                  <a:cubicBezTo>
                    <a:pt x="0" y="863"/>
                    <a:pt x="255" y="1117"/>
                    <a:pt x="551" y="1117"/>
                  </a:cubicBezTo>
                  <a:cubicBezTo>
                    <a:pt x="862" y="1117"/>
                    <a:pt x="1117" y="863"/>
                    <a:pt x="1117" y="552"/>
                  </a:cubicBezTo>
                  <a:cubicBezTo>
                    <a:pt x="1117" y="255"/>
                    <a:pt x="862"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4"/>
            <p:cNvSpPr/>
            <p:nvPr/>
          </p:nvSpPr>
          <p:spPr>
            <a:xfrm>
              <a:off x="3071950" y="2208989"/>
              <a:ext cx="41446" cy="41483"/>
            </a:xfrm>
            <a:custGeom>
              <a:rect b="b" l="l" r="r" t="t"/>
              <a:pathLst>
                <a:path extrusionOk="0" h="1118" w="1117">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4"/>
            <p:cNvSpPr/>
            <p:nvPr/>
          </p:nvSpPr>
          <p:spPr>
            <a:xfrm>
              <a:off x="3204080" y="2208989"/>
              <a:ext cx="41483" cy="41483"/>
            </a:xfrm>
            <a:custGeom>
              <a:rect b="b" l="l" r="r" t="t"/>
              <a:pathLst>
                <a:path extrusionOk="0" h="1118" w="1118">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4"/>
            <p:cNvSpPr/>
            <p:nvPr/>
          </p:nvSpPr>
          <p:spPr>
            <a:xfrm>
              <a:off x="2675522" y="2084206"/>
              <a:ext cx="41483" cy="41446"/>
            </a:xfrm>
            <a:custGeom>
              <a:rect b="b" l="l" r="r" t="t"/>
              <a:pathLst>
                <a:path extrusionOk="0" h="1117" w="1118">
                  <a:moveTo>
                    <a:pt x="566" y="0"/>
                  </a:moveTo>
                  <a:cubicBezTo>
                    <a:pt x="255" y="0"/>
                    <a:pt x="1" y="255"/>
                    <a:pt x="1" y="566"/>
                  </a:cubicBezTo>
                  <a:cubicBezTo>
                    <a:pt x="1" y="862"/>
                    <a:pt x="255" y="1117"/>
                    <a:pt x="566" y="1117"/>
                  </a:cubicBezTo>
                  <a:cubicBezTo>
                    <a:pt x="863" y="1117"/>
                    <a:pt x="1117" y="862"/>
                    <a:pt x="1117" y="566"/>
                  </a:cubicBezTo>
                  <a:cubicBezTo>
                    <a:pt x="1117" y="255"/>
                    <a:pt x="863"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4"/>
            <p:cNvSpPr/>
            <p:nvPr/>
          </p:nvSpPr>
          <p:spPr>
            <a:xfrm>
              <a:off x="2807689" y="2084206"/>
              <a:ext cx="41446" cy="41446"/>
            </a:xfrm>
            <a:custGeom>
              <a:rect b="b" l="l" r="r" t="t"/>
              <a:pathLst>
                <a:path extrusionOk="0" h="1117" w="1117">
                  <a:moveTo>
                    <a:pt x="551" y="0"/>
                  </a:moveTo>
                  <a:cubicBezTo>
                    <a:pt x="254" y="0"/>
                    <a:pt x="0" y="255"/>
                    <a:pt x="0" y="566"/>
                  </a:cubicBezTo>
                  <a:cubicBezTo>
                    <a:pt x="0" y="862"/>
                    <a:pt x="254" y="1117"/>
                    <a:pt x="551" y="1117"/>
                  </a:cubicBezTo>
                  <a:cubicBezTo>
                    <a:pt x="862" y="1117"/>
                    <a:pt x="1116" y="862"/>
                    <a:pt x="1116" y="566"/>
                  </a:cubicBezTo>
                  <a:cubicBezTo>
                    <a:pt x="1116"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4"/>
            <p:cNvSpPr/>
            <p:nvPr/>
          </p:nvSpPr>
          <p:spPr>
            <a:xfrm>
              <a:off x="2939819" y="2084206"/>
              <a:ext cx="41446" cy="41446"/>
            </a:xfrm>
            <a:custGeom>
              <a:rect b="b" l="l" r="r" t="t"/>
              <a:pathLst>
                <a:path extrusionOk="0" h="1117" w="1117">
                  <a:moveTo>
                    <a:pt x="551" y="0"/>
                  </a:moveTo>
                  <a:cubicBezTo>
                    <a:pt x="255" y="0"/>
                    <a:pt x="0" y="255"/>
                    <a:pt x="0" y="566"/>
                  </a:cubicBezTo>
                  <a:cubicBezTo>
                    <a:pt x="0" y="862"/>
                    <a:pt x="255" y="1117"/>
                    <a:pt x="551" y="1117"/>
                  </a:cubicBezTo>
                  <a:cubicBezTo>
                    <a:pt x="862" y="1117"/>
                    <a:pt x="1117" y="862"/>
                    <a:pt x="1117" y="566"/>
                  </a:cubicBezTo>
                  <a:cubicBezTo>
                    <a:pt x="1117" y="255"/>
                    <a:pt x="862"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4"/>
            <p:cNvSpPr/>
            <p:nvPr/>
          </p:nvSpPr>
          <p:spPr>
            <a:xfrm>
              <a:off x="3071950" y="2084206"/>
              <a:ext cx="41446" cy="41446"/>
            </a:xfrm>
            <a:custGeom>
              <a:rect b="b" l="l" r="r" t="t"/>
              <a:pathLst>
                <a:path extrusionOk="0" h="1117" w="1117">
                  <a:moveTo>
                    <a:pt x="552" y="0"/>
                  </a:moveTo>
                  <a:cubicBezTo>
                    <a:pt x="255" y="0"/>
                    <a:pt x="1" y="255"/>
                    <a:pt x="1" y="566"/>
                  </a:cubicBezTo>
                  <a:cubicBezTo>
                    <a:pt x="1" y="862"/>
                    <a:pt x="255" y="1117"/>
                    <a:pt x="552" y="1117"/>
                  </a:cubicBezTo>
                  <a:cubicBezTo>
                    <a:pt x="863" y="1117"/>
                    <a:pt x="1117" y="862"/>
                    <a:pt x="1117" y="566"/>
                  </a:cubicBezTo>
                  <a:cubicBezTo>
                    <a:pt x="1117" y="255"/>
                    <a:pt x="86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74"/>
          <p:cNvGrpSpPr/>
          <p:nvPr/>
        </p:nvGrpSpPr>
        <p:grpSpPr>
          <a:xfrm flipH="1">
            <a:off x="3352789" y="3363296"/>
            <a:ext cx="1032515" cy="1090731"/>
            <a:chOff x="2596860" y="3285509"/>
            <a:chExt cx="1032515" cy="1090731"/>
          </a:xfrm>
        </p:grpSpPr>
        <p:sp>
          <p:nvSpPr>
            <p:cNvPr id="1699" name="Google Shape;1699;p74"/>
            <p:cNvSpPr/>
            <p:nvPr/>
          </p:nvSpPr>
          <p:spPr>
            <a:xfrm>
              <a:off x="2596860" y="3285509"/>
              <a:ext cx="46715" cy="46715"/>
            </a:xfrm>
            <a:custGeom>
              <a:rect b="b" l="l" r="r" t="t"/>
              <a:pathLst>
                <a:path extrusionOk="0" fill="none" h="1259" w="1259">
                  <a:moveTo>
                    <a:pt x="637" y="1259"/>
                  </a:moveTo>
                  <a:cubicBezTo>
                    <a:pt x="284" y="1259"/>
                    <a:pt x="1" y="976"/>
                    <a:pt x="1" y="623"/>
                  </a:cubicBezTo>
                  <a:cubicBezTo>
                    <a:pt x="1" y="283"/>
                    <a:pt x="284" y="1"/>
                    <a:pt x="637" y="1"/>
                  </a:cubicBezTo>
                  <a:cubicBezTo>
                    <a:pt x="976" y="1"/>
                    <a:pt x="1259" y="283"/>
                    <a:pt x="1259" y="623"/>
                  </a:cubicBezTo>
                  <a:cubicBezTo>
                    <a:pt x="1259" y="976"/>
                    <a:pt x="976" y="1259"/>
                    <a:pt x="637"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4"/>
            <p:cNvSpPr/>
            <p:nvPr/>
          </p:nvSpPr>
          <p:spPr>
            <a:xfrm>
              <a:off x="2596860" y="3434447"/>
              <a:ext cx="46715" cy="46715"/>
            </a:xfrm>
            <a:custGeom>
              <a:rect b="b" l="l" r="r" t="t"/>
              <a:pathLst>
                <a:path extrusionOk="0" fill="none" h="1259" w="1259">
                  <a:moveTo>
                    <a:pt x="637" y="1258"/>
                  </a:moveTo>
                  <a:cubicBezTo>
                    <a:pt x="284" y="1258"/>
                    <a:pt x="1" y="975"/>
                    <a:pt x="1" y="636"/>
                  </a:cubicBezTo>
                  <a:cubicBezTo>
                    <a:pt x="1" y="283"/>
                    <a:pt x="284" y="0"/>
                    <a:pt x="637" y="0"/>
                  </a:cubicBezTo>
                  <a:cubicBezTo>
                    <a:pt x="976" y="0"/>
                    <a:pt x="1259" y="283"/>
                    <a:pt x="1259" y="636"/>
                  </a:cubicBezTo>
                  <a:cubicBezTo>
                    <a:pt x="1259" y="975"/>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4"/>
            <p:cNvSpPr/>
            <p:nvPr/>
          </p:nvSpPr>
          <p:spPr>
            <a:xfrm>
              <a:off x="2596860" y="3583868"/>
              <a:ext cx="46715" cy="46715"/>
            </a:xfrm>
            <a:custGeom>
              <a:rect b="b" l="l" r="r" t="t"/>
              <a:pathLst>
                <a:path extrusionOk="0" fill="none" h="1259" w="1259">
                  <a:moveTo>
                    <a:pt x="637" y="1259"/>
                  </a:moveTo>
                  <a:cubicBezTo>
                    <a:pt x="284" y="1259"/>
                    <a:pt x="1" y="976"/>
                    <a:pt x="1" y="623"/>
                  </a:cubicBezTo>
                  <a:cubicBezTo>
                    <a:pt x="1" y="284"/>
                    <a:pt x="284" y="1"/>
                    <a:pt x="637" y="1"/>
                  </a:cubicBezTo>
                  <a:cubicBezTo>
                    <a:pt x="976" y="1"/>
                    <a:pt x="1259" y="284"/>
                    <a:pt x="1259" y="623"/>
                  </a:cubicBezTo>
                  <a:cubicBezTo>
                    <a:pt x="1259" y="976"/>
                    <a:pt x="976" y="1259"/>
                    <a:pt x="637"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4"/>
            <p:cNvSpPr/>
            <p:nvPr/>
          </p:nvSpPr>
          <p:spPr>
            <a:xfrm>
              <a:off x="2596860" y="3732806"/>
              <a:ext cx="46715" cy="46715"/>
            </a:xfrm>
            <a:custGeom>
              <a:rect b="b" l="l" r="r" t="t"/>
              <a:pathLst>
                <a:path extrusionOk="0" fill="none" h="1259" w="1259">
                  <a:moveTo>
                    <a:pt x="637" y="1258"/>
                  </a:moveTo>
                  <a:cubicBezTo>
                    <a:pt x="284" y="1258"/>
                    <a:pt x="1" y="976"/>
                    <a:pt x="1" y="636"/>
                  </a:cubicBezTo>
                  <a:cubicBezTo>
                    <a:pt x="1" y="283"/>
                    <a:pt x="284" y="0"/>
                    <a:pt x="637" y="0"/>
                  </a:cubicBezTo>
                  <a:cubicBezTo>
                    <a:pt x="976" y="0"/>
                    <a:pt x="1259" y="283"/>
                    <a:pt x="1259" y="636"/>
                  </a:cubicBezTo>
                  <a:cubicBezTo>
                    <a:pt x="1259" y="976"/>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4"/>
            <p:cNvSpPr/>
            <p:nvPr/>
          </p:nvSpPr>
          <p:spPr>
            <a:xfrm>
              <a:off x="2596860" y="3882264"/>
              <a:ext cx="46715" cy="46678"/>
            </a:xfrm>
            <a:custGeom>
              <a:rect b="b" l="l" r="r" t="t"/>
              <a:pathLst>
                <a:path extrusionOk="0" fill="none" h="1258" w="1259">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4"/>
            <p:cNvSpPr/>
            <p:nvPr/>
          </p:nvSpPr>
          <p:spPr>
            <a:xfrm>
              <a:off x="2596860" y="4031165"/>
              <a:ext cx="46715" cy="46715"/>
            </a:xfrm>
            <a:custGeom>
              <a:rect b="b" l="l" r="r" t="t"/>
              <a:pathLst>
                <a:path extrusionOk="0" fill="none" h="1259" w="1259">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4"/>
            <p:cNvSpPr/>
            <p:nvPr/>
          </p:nvSpPr>
          <p:spPr>
            <a:xfrm>
              <a:off x="2596860" y="4180623"/>
              <a:ext cx="46715" cy="46678"/>
            </a:xfrm>
            <a:custGeom>
              <a:rect b="b" l="l" r="r" t="t"/>
              <a:pathLst>
                <a:path extrusionOk="0" fill="none" h="1258" w="1259">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4"/>
            <p:cNvSpPr/>
            <p:nvPr/>
          </p:nvSpPr>
          <p:spPr>
            <a:xfrm>
              <a:off x="2596860" y="4329524"/>
              <a:ext cx="46715" cy="46715"/>
            </a:xfrm>
            <a:custGeom>
              <a:rect b="b" l="l" r="r" t="t"/>
              <a:pathLst>
                <a:path extrusionOk="0" fill="none" h="1259" w="1259">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4"/>
            <p:cNvSpPr/>
            <p:nvPr/>
          </p:nvSpPr>
          <p:spPr>
            <a:xfrm>
              <a:off x="2737932" y="3285509"/>
              <a:ext cx="46715" cy="46715"/>
            </a:xfrm>
            <a:custGeom>
              <a:rect b="b" l="l" r="r" t="t"/>
              <a:pathLst>
                <a:path extrusionOk="0" fill="none" h="1259" w="1259">
                  <a:moveTo>
                    <a:pt x="622" y="1259"/>
                  </a:moveTo>
                  <a:cubicBezTo>
                    <a:pt x="283" y="1259"/>
                    <a:pt x="0" y="976"/>
                    <a:pt x="0" y="623"/>
                  </a:cubicBezTo>
                  <a:cubicBezTo>
                    <a:pt x="0" y="283"/>
                    <a:pt x="283" y="1"/>
                    <a:pt x="622" y="1"/>
                  </a:cubicBezTo>
                  <a:cubicBezTo>
                    <a:pt x="976" y="1"/>
                    <a:pt x="1258" y="283"/>
                    <a:pt x="1258" y="623"/>
                  </a:cubicBezTo>
                  <a:cubicBezTo>
                    <a:pt x="1258" y="976"/>
                    <a:pt x="976"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4"/>
            <p:cNvSpPr/>
            <p:nvPr/>
          </p:nvSpPr>
          <p:spPr>
            <a:xfrm>
              <a:off x="2737932" y="3434447"/>
              <a:ext cx="46715" cy="46715"/>
            </a:xfrm>
            <a:custGeom>
              <a:rect b="b" l="l" r="r" t="t"/>
              <a:pathLst>
                <a:path extrusionOk="0" fill="none" h="1259" w="1259">
                  <a:moveTo>
                    <a:pt x="622" y="1258"/>
                  </a:moveTo>
                  <a:cubicBezTo>
                    <a:pt x="283" y="1258"/>
                    <a:pt x="0" y="975"/>
                    <a:pt x="0" y="636"/>
                  </a:cubicBezTo>
                  <a:cubicBezTo>
                    <a:pt x="0" y="283"/>
                    <a:pt x="283" y="0"/>
                    <a:pt x="622" y="0"/>
                  </a:cubicBezTo>
                  <a:cubicBezTo>
                    <a:pt x="976" y="0"/>
                    <a:pt x="1258" y="283"/>
                    <a:pt x="1258" y="636"/>
                  </a:cubicBezTo>
                  <a:cubicBezTo>
                    <a:pt x="1258" y="975"/>
                    <a:pt x="976"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4"/>
            <p:cNvSpPr/>
            <p:nvPr/>
          </p:nvSpPr>
          <p:spPr>
            <a:xfrm>
              <a:off x="2737932" y="3583868"/>
              <a:ext cx="46715" cy="46715"/>
            </a:xfrm>
            <a:custGeom>
              <a:rect b="b" l="l" r="r" t="t"/>
              <a:pathLst>
                <a:path extrusionOk="0" fill="none" h="1259" w="1259">
                  <a:moveTo>
                    <a:pt x="622" y="1259"/>
                  </a:moveTo>
                  <a:cubicBezTo>
                    <a:pt x="283" y="1259"/>
                    <a:pt x="0" y="976"/>
                    <a:pt x="0" y="623"/>
                  </a:cubicBezTo>
                  <a:cubicBezTo>
                    <a:pt x="0" y="284"/>
                    <a:pt x="283" y="1"/>
                    <a:pt x="622" y="1"/>
                  </a:cubicBezTo>
                  <a:cubicBezTo>
                    <a:pt x="976" y="1"/>
                    <a:pt x="1258" y="284"/>
                    <a:pt x="1258" y="623"/>
                  </a:cubicBezTo>
                  <a:cubicBezTo>
                    <a:pt x="1258" y="976"/>
                    <a:pt x="976"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4"/>
            <p:cNvSpPr/>
            <p:nvPr/>
          </p:nvSpPr>
          <p:spPr>
            <a:xfrm>
              <a:off x="2737932" y="3732806"/>
              <a:ext cx="46715" cy="46715"/>
            </a:xfrm>
            <a:custGeom>
              <a:rect b="b" l="l" r="r" t="t"/>
              <a:pathLst>
                <a:path extrusionOk="0" fill="none" h="1259" w="1259">
                  <a:moveTo>
                    <a:pt x="622" y="1258"/>
                  </a:moveTo>
                  <a:cubicBezTo>
                    <a:pt x="283" y="1258"/>
                    <a:pt x="0" y="976"/>
                    <a:pt x="0" y="636"/>
                  </a:cubicBezTo>
                  <a:cubicBezTo>
                    <a:pt x="0" y="283"/>
                    <a:pt x="283" y="0"/>
                    <a:pt x="622" y="0"/>
                  </a:cubicBezTo>
                  <a:cubicBezTo>
                    <a:pt x="976" y="0"/>
                    <a:pt x="1258" y="283"/>
                    <a:pt x="1258" y="636"/>
                  </a:cubicBezTo>
                  <a:cubicBezTo>
                    <a:pt x="1258" y="976"/>
                    <a:pt x="976"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4"/>
            <p:cNvSpPr/>
            <p:nvPr/>
          </p:nvSpPr>
          <p:spPr>
            <a:xfrm>
              <a:off x="2737932" y="3882264"/>
              <a:ext cx="46715" cy="46678"/>
            </a:xfrm>
            <a:custGeom>
              <a:rect b="b" l="l" r="r" t="t"/>
              <a:pathLst>
                <a:path extrusionOk="0" fill="none" h="1258" w="1259">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4"/>
            <p:cNvSpPr/>
            <p:nvPr/>
          </p:nvSpPr>
          <p:spPr>
            <a:xfrm>
              <a:off x="2737932" y="4031165"/>
              <a:ext cx="46715" cy="46715"/>
            </a:xfrm>
            <a:custGeom>
              <a:rect b="b" l="l" r="r" t="t"/>
              <a:pathLst>
                <a:path extrusionOk="0" fill="none" h="1259" w="1259">
                  <a:moveTo>
                    <a:pt x="622" y="1258"/>
                  </a:moveTo>
                  <a:cubicBezTo>
                    <a:pt x="283" y="1258"/>
                    <a:pt x="0" y="976"/>
                    <a:pt x="0" y="637"/>
                  </a:cubicBezTo>
                  <a:cubicBezTo>
                    <a:pt x="0" y="283"/>
                    <a:pt x="283" y="1"/>
                    <a:pt x="622" y="1"/>
                  </a:cubicBezTo>
                  <a:cubicBezTo>
                    <a:pt x="976" y="1"/>
                    <a:pt x="1258" y="283"/>
                    <a:pt x="1258" y="637"/>
                  </a:cubicBezTo>
                  <a:cubicBezTo>
                    <a:pt x="1258" y="976"/>
                    <a:pt x="976"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4"/>
            <p:cNvSpPr/>
            <p:nvPr/>
          </p:nvSpPr>
          <p:spPr>
            <a:xfrm>
              <a:off x="2737932" y="4180623"/>
              <a:ext cx="46715" cy="46678"/>
            </a:xfrm>
            <a:custGeom>
              <a:rect b="b" l="l" r="r" t="t"/>
              <a:pathLst>
                <a:path extrusionOk="0" fill="none" h="1258" w="1259">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4"/>
            <p:cNvSpPr/>
            <p:nvPr/>
          </p:nvSpPr>
          <p:spPr>
            <a:xfrm>
              <a:off x="2878968"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5" y="283"/>
                    <a:pt x="1245" y="623"/>
                  </a:cubicBezTo>
                  <a:cubicBezTo>
                    <a:pt x="1245" y="976"/>
                    <a:pt x="976" y="1259"/>
                    <a:pt x="623"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4"/>
            <p:cNvSpPr/>
            <p:nvPr/>
          </p:nvSpPr>
          <p:spPr>
            <a:xfrm>
              <a:off x="2878968"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5" y="283"/>
                    <a:pt x="1245" y="636"/>
                  </a:cubicBezTo>
                  <a:cubicBezTo>
                    <a:pt x="1245" y="975"/>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4"/>
            <p:cNvSpPr/>
            <p:nvPr/>
          </p:nvSpPr>
          <p:spPr>
            <a:xfrm>
              <a:off x="2878968" y="3583868"/>
              <a:ext cx="46196" cy="46715"/>
            </a:xfrm>
            <a:custGeom>
              <a:rect b="b" l="l" r="r" t="t"/>
              <a:pathLst>
                <a:path extrusionOk="0" fill="none" h="1259" w="1245">
                  <a:moveTo>
                    <a:pt x="623" y="1259"/>
                  </a:moveTo>
                  <a:cubicBezTo>
                    <a:pt x="269" y="1259"/>
                    <a:pt x="1" y="976"/>
                    <a:pt x="1" y="623"/>
                  </a:cubicBezTo>
                  <a:cubicBezTo>
                    <a:pt x="1" y="284"/>
                    <a:pt x="269" y="1"/>
                    <a:pt x="623" y="1"/>
                  </a:cubicBezTo>
                  <a:cubicBezTo>
                    <a:pt x="976" y="1"/>
                    <a:pt x="1245" y="284"/>
                    <a:pt x="1245" y="623"/>
                  </a:cubicBezTo>
                  <a:cubicBezTo>
                    <a:pt x="1245" y="976"/>
                    <a:pt x="976" y="1259"/>
                    <a:pt x="623"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4"/>
            <p:cNvSpPr/>
            <p:nvPr/>
          </p:nvSpPr>
          <p:spPr>
            <a:xfrm>
              <a:off x="2878968" y="3732806"/>
              <a:ext cx="46196" cy="46715"/>
            </a:xfrm>
            <a:custGeom>
              <a:rect b="b" l="l" r="r" t="t"/>
              <a:pathLst>
                <a:path extrusionOk="0" fill="none" h="1259" w="1245">
                  <a:moveTo>
                    <a:pt x="623" y="1258"/>
                  </a:moveTo>
                  <a:cubicBezTo>
                    <a:pt x="269" y="1258"/>
                    <a:pt x="1" y="976"/>
                    <a:pt x="1" y="636"/>
                  </a:cubicBezTo>
                  <a:cubicBezTo>
                    <a:pt x="1" y="283"/>
                    <a:pt x="269" y="0"/>
                    <a:pt x="623" y="0"/>
                  </a:cubicBezTo>
                  <a:cubicBezTo>
                    <a:pt x="976" y="0"/>
                    <a:pt x="1245" y="283"/>
                    <a:pt x="1245" y="636"/>
                  </a:cubicBezTo>
                  <a:cubicBezTo>
                    <a:pt x="1245" y="976"/>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4"/>
            <p:cNvSpPr/>
            <p:nvPr/>
          </p:nvSpPr>
          <p:spPr>
            <a:xfrm>
              <a:off x="2878968" y="3882264"/>
              <a:ext cx="46196" cy="46678"/>
            </a:xfrm>
            <a:custGeom>
              <a:rect b="b" l="l" r="r" t="t"/>
              <a:pathLst>
                <a:path extrusionOk="0" fill="none" h="1258" w="1245">
                  <a:moveTo>
                    <a:pt x="623" y="1258"/>
                  </a:moveTo>
                  <a:cubicBezTo>
                    <a:pt x="269" y="1258"/>
                    <a:pt x="1" y="975"/>
                    <a:pt x="1" y="622"/>
                  </a:cubicBezTo>
                  <a:cubicBezTo>
                    <a:pt x="1" y="283"/>
                    <a:pt x="269" y="0"/>
                    <a:pt x="623" y="0"/>
                  </a:cubicBezTo>
                  <a:cubicBezTo>
                    <a:pt x="976" y="0"/>
                    <a:pt x="1245" y="283"/>
                    <a:pt x="1245" y="622"/>
                  </a:cubicBezTo>
                  <a:cubicBezTo>
                    <a:pt x="1245" y="975"/>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4"/>
            <p:cNvSpPr/>
            <p:nvPr/>
          </p:nvSpPr>
          <p:spPr>
            <a:xfrm>
              <a:off x="2878968" y="4031165"/>
              <a:ext cx="46196" cy="46715"/>
            </a:xfrm>
            <a:custGeom>
              <a:rect b="b" l="l" r="r" t="t"/>
              <a:pathLst>
                <a:path extrusionOk="0" fill="none" h="1259" w="1245">
                  <a:moveTo>
                    <a:pt x="623" y="1258"/>
                  </a:moveTo>
                  <a:cubicBezTo>
                    <a:pt x="269" y="1258"/>
                    <a:pt x="1" y="976"/>
                    <a:pt x="1" y="637"/>
                  </a:cubicBezTo>
                  <a:cubicBezTo>
                    <a:pt x="1" y="283"/>
                    <a:pt x="269" y="1"/>
                    <a:pt x="623" y="1"/>
                  </a:cubicBezTo>
                  <a:cubicBezTo>
                    <a:pt x="976" y="1"/>
                    <a:pt x="1245" y="283"/>
                    <a:pt x="1245" y="637"/>
                  </a:cubicBezTo>
                  <a:cubicBezTo>
                    <a:pt x="1245" y="976"/>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4"/>
            <p:cNvSpPr/>
            <p:nvPr/>
          </p:nvSpPr>
          <p:spPr>
            <a:xfrm>
              <a:off x="3019521" y="3285509"/>
              <a:ext cx="46715" cy="46715"/>
            </a:xfrm>
            <a:custGeom>
              <a:rect b="b" l="l" r="r" t="t"/>
              <a:pathLst>
                <a:path extrusionOk="0" fill="none" h="1259" w="1259">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4"/>
            <p:cNvSpPr/>
            <p:nvPr/>
          </p:nvSpPr>
          <p:spPr>
            <a:xfrm>
              <a:off x="3019521" y="3434447"/>
              <a:ext cx="46715" cy="46715"/>
            </a:xfrm>
            <a:custGeom>
              <a:rect b="b" l="l" r="r" t="t"/>
              <a:pathLst>
                <a:path extrusionOk="0" fill="none" h="1259" w="1259">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4"/>
            <p:cNvSpPr/>
            <p:nvPr/>
          </p:nvSpPr>
          <p:spPr>
            <a:xfrm>
              <a:off x="3019521" y="3583868"/>
              <a:ext cx="46715" cy="46715"/>
            </a:xfrm>
            <a:custGeom>
              <a:rect b="b" l="l" r="r" t="t"/>
              <a:pathLst>
                <a:path extrusionOk="0" fill="none" h="1259" w="1259">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4"/>
            <p:cNvSpPr/>
            <p:nvPr/>
          </p:nvSpPr>
          <p:spPr>
            <a:xfrm>
              <a:off x="3019521" y="3732806"/>
              <a:ext cx="46715" cy="46715"/>
            </a:xfrm>
            <a:custGeom>
              <a:rect b="b" l="l" r="r" t="t"/>
              <a:pathLst>
                <a:path extrusionOk="0" fill="none" h="1259" w="1259">
                  <a:moveTo>
                    <a:pt x="622" y="1258"/>
                  </a:moveTo>
                  <a:cubicBezTo>
                    <a:pt x="283" y="1258"/>
                    <a:pt x="0" y="976"/>
                    <a:pt x="0" y="636"/>
                  </a:cubicBezTo>
                  <a:cubicBezTo>
                    <a:pt x="0" y="283"/>
                    <a:pt x="283" y="0"/>
                    <a:pt x="622" y="0"/>
                  </a:cubicBezTo>
                  <a:cubicBezTo>
                    <a:pt x="975" y="0"/>
                    <a:pt x="1258" y="283"/>
                    <a:pt x="1258" y="636"/>
                  </a:cubicBezTo>
                  <a:cubicBezTo>
                    <a:pt x="1258" y="976"/>
                    <a:pt x="975"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4"/>
            <p:cNvSpPr/>
            <p:nvPr/>
          </p:nvSpPr>
          <p:spPr>
            <a:xfrm>
              <a:off x="3019521" y="3882264"/>
              <a:ext cx="46715" cy="46678"/>
            </a:xfrm>
            <a:custGeom>
              <a:rect b="b" l="l" r="r" t="t"/>
              <a:pathLst>
                <a:path extrusionOk="0" fill="none" h="1258" w="1259">
                  <a:moveTo>
                    <a:pt x="622" y="1258"/>
                  </a:moveTo>
                  <a:cubicBezTo>
                    <a:pt x="283" y="1258"/>
                    <a:pt x="0" y="975"/>
                    <a:pt x="0" y="622"/>
                  </a:cubicBezTo>
                  <a:cubicBezTo>
                    <a:pt x="0" y="283"/>
                    <a:pt x="283" y="0"/>
                    <a:pt x="622" y="0"/>
                  </a:cubicBezTo>
                  <a:cubicBezTo>
                    <a:pt x="975" y="0"/>
                    <a:pt x="1258" y="283"/>
                    <a:pt x="1258" y="622"/>
                  </a:cubicBezTo>
                  <a:cubicBezTo>
                    <a:pt x="1258" y="975"/>
                    <a:pt x="975"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4"/>
            <p:cNvSpPr/>
            <p:nvPr/>
          </p:nvSpPr>
          <p:spPr>
            <a:xfrm>
              <a:off x="3160556"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4"/>
            <p:cNvSpPr/>
            <p:nvPr/>
          </p:nvSpPr>
          <p:spPr>
            <a:xfrm>
              <a:off x="3160556"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4"/>
            <p:cNvSpPr/>
            <p:nvPr/>
          </p:nvSpPr>
          <p:spPr>
            <a:xfrm>
              <a:off x="3160556" y="3583868"/>
              <a:ext cx="46196" cy="46715"/>
            </a:xfrm>
            <a:custGeom>
              <a:rect b="b" l="l" r="r" t="t"/>
              <a:pathLst>
                <a:path extrusionOk="0" fill="none" h="1259" w="1245">
                  <a:moveTo>
                    <a:pt x="623" y="1259"/>
                  </a:moveTo>
                  <a:cubicBezTo>
                    <a:pt x="269" y="1259"/>
                    <a:pt x="1" y="976"/>
                    <a:pt x="1" y="623"/>
                  </a:cubicBezTo>
                  <a:cubicBezTo>
                    <a:pt x="1" y="284"/>
                    <a:pt x="269" y="1"/>
                    <a:pt x="623" y="1"/>
                  </a:cubicBezTo>
                  <a:cubicBezTo>
                    <a:pt x="976" y="1"/>
                    <a:pt x="1244" y="284"/>
                    <a:pt x="1244" y="623"/>
                  </a:cubicBezTo>
                  <a:cubicBezTo>
                    <a:pt x="1244" y="976"/>
                    <a:pt x="976" y="1259"/>
                    <a:pt x="623"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4"/>
            <p:cNvSpPr/>
            <p:nvPr/>
          </p:nvSpPr>
          <p:spPr>
            <a:xfrm>
              <a:off x="3160556" y="3732806"/>
              <a:ext cx="46196" cy="46715"/>
            </a:xfrm>
            <a:custGeom>
              <a:rect b="b" l="l" r="r" t="t"/>
              <a:pathLst>
                <a:path extrusionOk="0" fill="none" h="1259" w="1245">
                  <a:moveTo>
                    <a:pt x="623" y="1258"/>
                  </a:moveTo>
                  <a:cubicBezTo>
                    <a:pt x="269" y="1258"/>
                    <a:pt x="1" y="976"/>
                    <a:pt x="1" y="636"/>
                  </a:cubicBezTo>
                  <a:cubicBezTo>
                    <a:pt x="1" y="283"/>
                    <a:pt x="269" y="0"/>
                    <a:pt x="623" y="0"/>
                  </a:cubicBezTo>
                  <a:cubicBezTo>
                    <a:pt x="976" y="0"/>
                    <a:pt x="1244" y="283"/>
                    <a:pt x="1244" y="636"/>
                  </a:cubicBezTo>
                  <a:cubicBezTo>
                    <a:pt x="1244" y="976"/>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4"/>
            <p:cNvSpPr/>
            <p:nvPr/>
          </p:nvSpPr>
          <p:spPr>
            <a:xfrm>
              <a:off x="3301109" y="3285509"/>
              <a:ext cx="46678" cy="46715"/>
            </a:xfrm>
            <a:custGeom>
              <a:rect b="b" l="l" r="r" t="t"/>
              <a:pathLst>
                <a:path extrusionOk="0" fill="none" h="1259" w="1258">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4"/>
            <p:cNvSpPr/>
            <p:nvPr/>
          </p:nvSpPr>
          <p:spPr>
            <a:xfrm>
              <a:off x="3301109" y="3434447"/>
              <a:ext cx="46678" cy="46715"/>
            </a:xfrm>
            <a:custGeom>
              <a:rect b="b" l="l" r="r" t="t"/>
              <a:pathLst>
                <a:path extrusionOk="0" fill="none" h="1259" w="1258">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4"/>
            <p:cNvSpPr/>
            <p:nvPr/>
          </p:nvSpPr>
          <p:spPr>
            <a:xfrm>
              <a:off x="3301109" y="3583868"/>
              <a:ext cx="46678" cy="46715"/>
            </a:xfrm>
            <a:custGeom>
              <a:rect b="b" l="l" r="r" t="t"/>
              <a:pathLst>
                <a:path extrusionOk="0" fill="none" h="1259" w="1258">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4"/>
            <p:cNvSpPr/>
            <p:nvPr/>
          </p:nvSpPr>
          <p:spPr>
            <a:xfrm>
              <a:off x="3442144"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4"/>
            <p:cNvSpPr/>
            <p:nvPr/>
          </p:nvSpPr>
          <p:spPr>
            <a:xfrm>
              <a:off x="3442144"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4"/>
            <p:cNvSpPr/>
            <p:nvPr/>
          </p:nvSpPr>
          <p:spPr>
            <a:xfrm>
              <a:off x="3582697" y="3285509"/>
              <a:ext cx="46678" cy="46715"/>
            </a:xfrm>
            <a:custGeom>
              <a:rect b="b" l="l" r="r" t="t"/>
              <a:pathLst>
                <a:path extrusionOk="0" fill="none" h="1259" w="1258">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74"/>
          <p:cNvGrpSpPr/>
          <p:nvPr/>
        </p:nvGrpSpPr>
        <p:grpSpPr>
          <a:xfrm>
            <a:off x="1814975" y="4021720"/>
            <a:ext cx="143188" cy="421102"/>
            <a:chOff x="2044184" y="3852358"/>
            <a:chExt cx="143188" cy="421102"/>
          </a:xfrm>
        </p:grpSpPr>
        <p:sp>
          <p:nvSpPr>
            <p:cNvPr id="1736" name="Google Shape;1736;p74"/>
            <p:cNvSpPr/>
            <p:nvPr/>
          </p:nvSpPr>
          <p:spPr>
            <a:xfrm>
              <a:off x="2044184" y="3852358"/>
              <a:ext cx="143188" cy="17328"/>
            </a:xfrm>
            <a:custGeom>
              <a:rect b="b" l="l" r="r" t="t"/>
              <a:pathLst>
                <a:path extrusionOk="0" h="467" w="3859">
                  <a:moveTo>
                    <a:pt x="1" y="1"/>
                  </a:moveTo>
                  <a:lnTo>
                    <a:pt x="1" y="467"/>
                  </a:lnTo>
                  <a:lnTo>
                    <a:pt x="3859" y="467"/>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4"/>
            <p:cNvSpPr/>
            <p:nvPr/>
          </p:nvSpPr>
          <p:spPr>
            <a:xfrm>
              <a:off x="2044184" y="3910055"/>
              <a:ext cx="143188" cy="17328"/>
            </a:xfrm>
            <a:custGeom>
              <a:rect b="b" l="l" r="r" t="t"/>
              <a:pathLst>
                <a:path extrusionOk="0" h="467" w="3859">
                  <a:moveTo>
                    <a:pt x="1" y="0"/>
                  </a:moveTo>
                  <a:lnTo>
                    <a:pt x="1" y="466"/>
                  </a:lnTo>
                  <a:lnTo>
                    <a:pt x="3859" y="466"/>
                  </a:lnTo>
                  <a:lnTo>
                    <a:pt x="3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4"/>
            <p:cNvSpPr/>
            <p:nvPr/>
          </p:nvSpPr>
          <p:spPr>
            <a:xfrm>
              <a:off x="2044184" y="3967716"/>
              <a:ext cx="143188" cy="17328"/>
            </a:xfrm>
            <a:custGeom>
              <a:rect b="b" l="l" r="r" t="t"/>
              <a:pathLst>
                <a:path extrusionOk="0" h="467" w="3859">
                  <a:moveTo>
                    <a:pt x="1" y="1"/>
                  </a:moveTo>
                  <a:lnTo>
                    <a:pt x="1" y="467"/>
                  </a:lnTo>
                  <a:lnTo>
                    <a:pt x="3859" y="467"/>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4"/>
            <p:cNvSpPr/>
            <p:nvPr/>
          </p:nvSpPr>
          <p:spPr>
            <a:xfrm>
              <a:off x="2044184" y="4025414"/>
              <a:ext cx="143188" cy="17328"/>
            </a:xfrm>
            <a:custGeom>
              <a:rect b="b" l="l" r="r" t="t"/>
              <a:pathLst>
                <a:path extrusionOk="0" h="467" w="3859">
                  <a:moveTo>
                    <a:pt x="1" y="0"/>
                  </a:moveTo>
                  <a:lnTo>
                    <a:pt x="1" y="466"/>
                  </a:lnTo>
                  <a:lnTo>
                    <a:pt x="3859" y="466"/>
                  </a:lnTo>
                  <a:lnTo>
                    <a:pt x="3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4"/>
            <p:cNvSpPr/>
            <p:nvPr/>
          </p:nvSpPr>
          <p:spPr>
            <a:xfrm>
              <a:off x="2044184" y="4083075"/>
              <a:ext cx="143188" cy="17328"/>
            </a:xfrm>
            <a:custGeom>
              <a:rect b="b" l="l" r="r" t="t"/>
              <a:pathLst>
                <a:path extrusionOk="0" h="467" w="3859">
                  <a:moveTo>
                    <a:pt x="1" y="1"/>
                  </a:moveTo>
                  <a:lnTo>
                    <a:pt x="1" y="467"/>
                  </a:lnTo>
                  <a:lnTo>
                    <a:pt x="3859" y="467"/>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4"/>
            <p:cNvSpPr/>
            <p:nvPr/>
          </p:nvSpPr>
          <p:spPr>
            <a:xfrm>
              <a:off x="2044184" y="4140773"/>
              <a:ext cx="143188" cy="17328"/>
            </a:xfrm>
            <a:custGeom>
              <a:rect b="b" l="l" r="r" t="t"/>
              <a:pathLst>
                <a:path extrusionOk="0" h="467" w="3859">
                  <a:moveTo>
                    <a:pt x="1" y="0"/>
                  </a:moveTo>
                  <a:lnTo>
                    <a:pt x="1" y="467"/>
                  </a:lnTo>
                  <a:lnTo>
                    <a:pt x="3859" y="467"/>
                  </a:lnTo>
                  <a:lnTo>
                    <a:pt x="3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4"/>
            <p:cNvSpPr/>
            <p:nvPr/>
          </p:nvSpPr>
          <p:spPr>
            <a:xfrm>
              <a:off x="2044184" y="4198433"/>
              <a:ext cx="143188" cy="17365"/>
            </a:xfrm>
            <a:custGeom>
              <a:rect b="b" l="l" r="r" t="t"/>
              <a:pathLst>
                <a:path extrusionOk="0" h="468" w="3859">
                  <a:moveTo>
                    <a:pt x="1" y="1"/>
                  </a:moveTo>
                  <a:lnTo>
                    <a:pt x="1" y="467"/>
                  </a:lnTo>
                  <a:lnTo>
                    <a:pt x="3859" y="467"/>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4"/>
            <p:cNvSpPr/>
            <p:nvPr/>
          </p:nvSpPr>
          <p:spPr>
            <a:xfrm>
              <a:off x="2044184" y="4256131"/>
              <a:ext cx="143188" cy="17328"/>
            </a:xfrm>
            <a:custGeom>
              <a:rect b="b" l="l" r="r" t="t"/>
              <a:pathLst>
                <a:path extrusionOk="0" h="467" w="3859">
                  <a:moveTo>
                    <a:pt x="1" y="0"/>
                  </a:moveTo>
                  <a:lnTo>
                    <a:pt x="1" y="467"/>
                  </a:lnTo>
                  <a:lnTo>
                    <a:pt x="3859" y="467"/>
                  </a:lnTo>
                  <a:lnTo>
                    <a:pt x="3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74"/>
          <p:cNvGrpSpPr/>
          <p:nvPr/>
        </p:nvGrpSpPr>
        <p:grpSpPr>
          <a:xfrm>
            <a:off x="2563009" y="3738728"/>
            <a:ext cx="117474" cy="117994"/>
            <a:chOff x="790450" y="3433928"/>
            <a:chExt cx="117474" cy="117994"/>
          </a:xfrm>
        </p:grpSpPr>
        <p:sp>
          <p:nvSpPr>
            <p:cNvPr id="1745" name="Google Shape;1745;p74"/>
            <p:cNvSpPr/>
            <p:nvPr/>
          </p:nvSpPr>
          <p:spPr>
            <a:xfrm>
              <a:off x="836571" y="3433928"/>
              <a:ext cx="25194" cy="117994"/>
            </a:xfrm>
            <a:custGeom>
              <a:rect b="b" l="l" r="r" t="t"/>
              <a:pathLst>
                <a:path extrusionOk="0" h="3180" w="679">
                  <a:moveTo>
                    <a:pt x="1" y="0"/>
                  </a:moveTo>
                  <a:lnTo>
                    <a:pt x="1" y="3180"/>
                  </a:lnTo>
                  <a:lnTo>
                    <a:pt x="679" y="3180"/>
                  </a:lnTo>
                  <a:lnTo>
                    <a:pt x="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4"/>
            <p:cNvSpPr/>
            <p:nvPr/>
          </p:nvSpPr>
          <p:spPr>
            <a:xfrm>
              <a:off x="790450" y="3480049"/>
              <a:ext cx="117474" cy="25751"/>
            </a:xfrm>
            <a:custGeom>
              <a:rect b="b" l="l" r="r" t="t"/>
              <a:pathLst>
                <a:path extrusionOk="0" h="694" w="3166">
                  <a:moveTo>
                    <a:pt x="0" y="1"/>
                  </a:moveTo>
                  <a:lnTo>
                    <a:pt x="0" y="693"/>
                  </a:lnTo>
                  <a:lnTo>
                    <a:pt x="3166" y="693"/>
                  </a:lnTo>
                  <a:lnTo>
                    <a:pt x="3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 name="Google Shape;1747;p74"/>
          <p:cNvSpPr/>
          <p:nvPr/>
        </p:nvSpPr>
        <p:spPr>
          <a:xfrm>
            <a:off x="963275" y="3965621"/>
            <a:ext cx="428971" cy="477207"/>
          </a:xfrm>
          <a:custGeom>
            <a:rect b="b" l="l" r="r" t="t"/>
            <a:pathLst>
              <a:path extrusionOk="0" h="12861" w="11561">
                <a:moveTo>
                  <a:pt x="7066" y="0"/>
                </a:moveTo>
                <a:lnTo>
                  <a:pt x="0" y="12860"/>
                </a:lnTo>
                <a:lnTo>
                  <a:pt x="4494" y="12860"/>
                </a:lnTo>
                <a:lnTo>
                  <a:pt x="115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74"/>
          <p:cNvGrpSpPr/>
          <p:nvPr/>
        </p:nvGrpSpPr>
        <p:grpSpPr>
          <a:xfrm>
            <a:off x="4688192" y="2561415"/>
            <a:ext cx="3594750" cy="1795913"/>
            <a:chOff x="4688192" y="2409015"/>
            <a:chExt cx="3594750" cy="1795913"/>
          </a:xfrm>
        </p:grpSpPr>
        <p:sp>
          <p:nvSpPr>
            <p:cNvPr id="1749" name="Google Shape;1749;p74"/>
            <p:cNvSpPr/>
            <p:nvPr/>
          </p:nvSpPr>
          <p:spPr>
            <a:xfrm>
              <a:off x="6093379" y="3290868"/>
              <a:ext cx="970105" cy="631621"/>
            </a:xfrm>
            <a:custGeom>
              <a:rect b="b" l="l" r="r" t="t"/>
              <a:pathLst>
                <a:path extrusionOk="0" h="11631" w="17864">
                  <a:moveTo>
                    <a:pt x="17242" y="0"/>
                  </a:moveTo>
                  <a:lnTo>
                    <a:pt x="1" y="1018"/>
                  </a:lnTo>
                  <a:lnTo>
                    <a:pt x="623" y="11631"/>
                  </a:lnTo>
                  <a:lnTo>
                    <a:pt x="17864" y="10613"/>
                  </a:lnTo>
                  <a:lnTo>
                    <a:pt x="17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4"/>
            <p:cNvSpPr/>
            <p:nvPr/>
          </p:nvSpPr>
          <p:spPr>
            <a:xfrm>
              <a:off x="6110267" y="3578520"/>
              <a:ext cx="936327" cy="55717"/>
            </a:xfrm>
            <a:custGeom>
              <a:rect b="b" l="l" r="r" t="t"/>
              <a:pathLst>
                <a:path extrusionOk="0" h="1026" w="17242">
                  <a:moveTo>
                    <a:pt x="17181" y="0"/>
                  </a:moveTo>
                  <a:cubicBezTo>
                    <a:pt x="16732" y="0"/>
                    <a:pt x="13067" y="190"/>
                    <a:pt x="8621" y="455"/>
                  </a:cubicBezTo>
                  <a:cubicBezTo>
                    <a:pt x="3859" y="738"/>
                    <a:pt x="1" y="992"/>
                    <a:pt x="15" y="1020"/>
                  </a:cubicBezTo>
                  <a:cubicBezTo>
                    <a:pt x="15" y="1024"/>
                    <a:pt x="47" y="1026"/>
                    <a:pt x="108" y="1026"/>
                  </a:cubicBezTo>
                  <a:cubicBezTo>
                    <a:pt x="724" y="1026"/>
                    <a:pt x="4304" y="839"/>
                    <a:pt x="8621" y="582"/>
                  </a:cubicBezTo>
                  <a:cubicBezTo>
                    <a:pt x="13384" y="300"/>
                    <a:pt x="17242" y="45"/>
                    <a:pt x="17228" y="3"/>
                  </a:cubicBezTo>
                  <a:cubicBezTo>
                    <a:pt x="17228" y="1"/>
                    <a:pt x="17212" y="0"/>
                    <a:pt x="1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4"/>
            <p:cNvSpPr/>
            <p:nvPr/>
          </p:nvSpPr>
          <p:spPr>
            <a:xfrm>
              <a:off x="6544650" y="3743660"/>
              <a:ext cx="129735" cy="152760"/>
            </a:xfrm>
            <a:custGeom>
              <a:rect b="b" l="l" r="r" t="t"/>
              <a:pathLst>
                <a:path extrusionOk="0" h="2813" w="2389">
                  <a:moveTo>
                    <a:pt x="2078" y="0"/>
                  </a:moveTo>
                  <a:lnTo>
                    <a:pt x="0" y="297"/>
                  </a:lnTo>
                  <a:lnTo>
                    <a:pt x="269" y="2812"/>
                  </a:lnTo>
                  <a:lnTo>
                    <a:pt x="2389" y="2699"/>
                  </a:lnTo>
                  <a:lnTo>
                    <a:pt x="20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4"/>
            <p:cNvSpPr/>
            <p:nvPr/>
          </p:nvSpPr>
          <p:spPr>
            <a:xfrm>
              <a:off x="6518530" y="3313893"/>
              <a:ext cx="129789" cy="153520"/>
            </a:xfrm>
            <a:custGeom>
              <a:rect b="b" l="l" r="r" t="t"/>
              <a:pathLst>
                <a:path extrusionOk="0" h="2827" w="2390">
                  <a:moveTo>
                    <a:pt x="2121" y="0"/>
                  </a:moveTo>
                  <a:lnTo>
                    <a:pt x="1" y="127"/>
                  </a:lnTo>
                  <a:lnTo>
                    <a:pt x="326" y="2827"/>
                  </a:lnTo>
                  <a:lnTo>
                    <a:pt x="2389" y="2530"/>
                  </a:lnTo>
                  <a:lnTo>
                    <a:pt x="21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4"/>
            <p:cNvSpPr/>
            <p:nvPr/>
          </p:nvSpPr>
          <p:spPr>
            <a:xfrm>
              <a:off x="6191616" y="3736709"/>
              <a:ext cx="121317" cy="121317"/>
            </a:xfrm>
            <a:custGeom>
              <a:rect b="b" l="l" r="r" t="t"/>
              <a:pathLst>
                <a:path extrusionOk="0" h="2234" w="2234">
                  <a:moveTo>
                    <a:pt x="2106" y="1"/>
                  </a:moveTo>
                  <a:lnTo>
                    <a:pt x="1" y="128"/>
                  </a:lnTo>
                  <a:lnTo>
                    <a:pt x="128" y="2234"/>
                  </a:lnTo>
                  <a:lnTo>
                    <a:pt x="2234" y="2107"/>
                  </a:lnTo>
                  <a:lnTo>
                    <a:pt x="21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4"/>
            <p:cNvSpPr/>
            <p:nvPr/>
          </p:nvSpPr>
          <p:spPr>
            <a:xfrm>
              <a:off x="6213881" y="3749797"/>
              <a:ext cx="73746" cy="95957"/>
            </a:xfrm>
            <a:custGeom>
              <a:rect b="b" l="l" r="r" t="t"/>
              <a:pathLst>
                <a:path extrusionOk="0" h="1767" w="1358">
                  <a:moveTo>
                    <a:pt x="1012" y="129"/>
                  </a:moveTo>
                  <a:lnTo>
                    <a:pt x="1012" y="129"/>
                  </a:lnTo>
                  <a:cubicBezTo>
                    <a:pt x="1047" y="175"/>
                    <a:pt x="1080" y="220"/>
                    <a:pt x="1103" y="255"/>
                  </a:cubicBezTo>
                  <a:cubicBezTo>
                    <a:pt x="1173" y="382"/>
                    <a:pt x="1159" y="537"/>
                    <a:pt x="1089" y="636"/>
                  </a:cubicBezTo>
                  <a:cubicBezTo>
                    <a:pt x="1004" y="749"/>
                    <a:pt x="891" y="806"/>
                    <a:pt x="778" y="806"/>
                  </a:cubicBezTo>
                  <a:lnTo>
                    <a:pt x="721" y="806"/>
                  </a:lnTo>
                  <a:lnTo>
                    <a:pt x="721" y="862"/>
                  </a:lnTo>
                  <a:cubicBezTo>
                    <a:pt x="749" y="1117"/>
                    <a:pt x="764" y="1343"/>
                    <a:pt x="778" y="1541"/>
                  </a:cubicBezTo>
                  <a:lnTo>
                    <a:pt x="778" y="1583"/>
                  </a:lnTo>
                  <a:lnTo>
                    <a:pt x="820" y="1569"/>
                  </a:lnTo>
                  <a:cubicBezTo>
                    <a:pt x="873" y="1560"/>
                    <a:pt x="923" y="1557"/>
                    <a:pt x="969" y="1557"/>
                  </a:cubicBezTo>
                  <a:cubicBezTo>
                    <a:pt x="1072" y="1557"/>
                    <a:pt x="1157" y="1573"/>
                    <a:pt x="1216" y="1583"/>
                  </a:cubicBezTo>
                  <a:cubicBezTo>
                    <a:pt x="1286" y="1603"/>
                    <a:pt x="1328" y="1623"/>
                    <a:pt x="1346" y="1633"/>
                  </a:cubicBezTo>
                  <a:lnTo>
                    <a:pt x="1346" y="1633"/>
                  </a:lnTo>
                  <a:cubicBezTo>
                    <a:pt x="1313" y="1625"/>
                    <a:pt x="1206" y="1625"/>
                    <a:pt x="1032" y="1625"/>
                  </a:cubicBezTo>
                  <a:cubicBezTo>
                    <a:pt x="864" y="1625"/>
                    <a:pt x="643" y="1634"/>
                    <a:pt x="368" y="1645"/>
                  </a:cubicBezTo>
                  <a:lnTo>
                    <a:pt x="368" y="1645"/>
                  </a:lnTo>
                  <a:cubicBezTo>
                    <a:pt x="450" y="1615"/>
                    <a:pt x="540" y="1595"/>
                    <a:pt x="631" y="1595"/>
                  </a:cubicBezTo>
                  <a:cubicBezTo>
                    <a:pt x="647" y="1595"/>
                    <a:pt x="663" y="1596"/>
                    <a:pt x="679" y="1597"/>
                  </a:cubicBezTo>
                  <a:lnTo>
                    <a:pt x="735" y="1597"/>
                  </a:lnTo>
                  <a:lnTo>
                    <a:pt x="735" y="1541"/>
                  </a:lnTo>
                  <a:cubicBezTo>
                    <a:pt x="721" y="1329"/>
                    <a:pt x="707" y="1102"/>
                    <a:pt x="707" y="862"/>
                  </a:cubicBezTo>
                  <a:lnTo>
                    <a:pt x="693" y="792"/>
                  </a:lnTo>
                  <a:lnTo>
                    <a:pt x="636" y="806"/>
                  </a:lnTo>
                  <a:cubicBezTo>
                    <a:pt x="625" y="807"/>
                    <a:pt x="613" y="808"/>
                    <a:pt x="601" y="808"/>
                  </a:cubicBezTo>
                  <a:cubicBezTo>
                    <a:pt x="498" y="808"/>
                    <a:pt x="387" y="755"/>
                    <a:pt x="311" y="679"/>
                  </a:cubicBezTo>
                  <a:cubicBezTo>
                    <a:pt x="227" y="580"/>
                    <a:pt x="198" y="438"/>
                    <a:pt x="241" y="311"/>
                  </a:cubicBezTo>
                  <a:cubicBezTo>
                    <a:pt x="263" y="267"/>
                    <a:pt x="276" y="215"/>
                    <a:pt x="294" y="168"/>
                  </a:cubicBezTo>
                  <a:lnTo>
                    <a:pt x="294" y="168"/>
                  </a:lnTo>
                  <a:cubicBezTo>
                    <a:pt x="549" y="155"/>
                    <a:pt x="781" y="142"/>
                    <a:pt x="1012" y="129"/>
                  </a:cubicBezTo>
                  <a:close/>
                  <a:moveTo>
                    <a:pt x="1046" y="0"/>
                  </a:moveTo>
                  <a:cubicBezTo>
                    <a:pt x="792" y="14"/>
                    <a:pt x="523" y="28"/>
                    <a:pt x="255" y="43"/>
                  </a:cubicBezTo>
                  <a:lnTo>
                    <a:pt x="212" y="57"/>
                  </a:lnTo>
                  <a:lnTo>
                    <a:pt x="198" y="85"/>
                  </a:lnTo>
                  <a:cubicBezTo>
                    <a:pt x="170" y="142"/>
                    <a:pt x="142" y="212"/>
                    <a:pt x="128" y="283"/>
                  </a:cubicBezTo>
                  <a:cubicBezTo>
                    <a:pt x="71" y="438"/>
                    <a:pt x="114" y="622"/>
                    <a:pt x="212" y="749"/>
                  </a:cubicBezTo>
                  <a:cubicBezTo>
                    <a:pt x="309" y="858"/>
                    <a:pt x="448" y="915"/>
                    <a:pt x="583" y="921"/>
                  </a:cubicBezTo>
                  <a:lnTo>
                    <a:pt x="583" y="921"/>
                  </a:lnTo>
                  <a:cubicBezTo>
                    <a:pt x="595" y="1119"/>
                    <a:pt x="607" y="1307"/>
                    <a:pt x="619" y="1486"/>
                  </a:cubicBezTo>
                  <a:lnTo>
                    <a:pt x="619" y="1486"/>
                  </a:lnTo>
                  <a:cubicBezTo>
                    <a:pt x="439" y="1497"/>
                    <a:pt x="272" y="1559"/>
                    <a:pt x="146" y="1653"/>
                  </a:cubicBezTo>
                  <a:lnTo>
                    <a:pt x="146" y="1653"/>
                  </a:lnTo>
                  <a:cubicBezTo>
                    <a:pt x="145" y="1654"/>
                    <a:pt x="143" y="1654"/>
                    <a:pt x="142" y="1654"/>
                  </a:cubicBezTo>
                  <a:lnTo>
                    <a:pt x="143" y="1656"/>
                  </a:lnTo>
                  <a:lnTo>
                    <a:pt x="143" y="1656"/>
                  </a:lnTo>
                  <a:cubicBezTo>
                    <a:pt x="138" y="1660"/>
                    <a:pt x="133" y="1664"/>
                    <a:pt x="128" y="1668"/>
                  </a:cubicBezTo>
                  <a:lnTo>
                    <a:pt x="0" y="1767"/>
                  </a:lnTo>
                  <a:lnTo>
                    <a:pt x="156" y="1753"/>
                  </a:lnTo>
                  <a:cubicBezTo>
                    <a:pt x="523" y="1724"/>
                    <a:pt x="820" y="1696"/>
                    <a:pt x="1032" y="1682"/>
                  </a:cubicBezTo>
                  <a:cubicBezTo>
                    <a:pt x="1244" y="1654"/>
                    <a:pt x="1357" y="1640"/>
                    <a:pt x="1357" y="1640"/>
                  </a:cubicBezTo>
                  <a:cubicBezTo>
                    <a:pt x="1357" y="1625"/>
                    <a:pt x="1315" y="1597"/>
                    <a:pt x="1230" y="1555"/>
                  </a:cubicBezTo>
                  <a:cubicBezTo>
                    <a:pt x="1164" y="1522"/>
                    <a:pt x="1056" y="1489"/>
                    <a:pt x="925" y="1489"/>
                  </a:cubicBezTo>
                  <a:cubicBezTo>
                    <a:pt x="900" y="1489"/>
                    <a:pt x="873" y="1490"/>
                    <a:pt x="845" y="1493"/>
                  </a:cubicBezTo>
                  <a:lnTo>
                    <a:pt x="845" y="1493"/>
                  </a:lnTo>
                  <a:cubicBezTo>
                    <a:pt x="835" y="1319"/>
                    <a:pt x="833" y="1117"/>
                    <a:pt x="823" y="902"/>
                  </a:cubicBezTo>
                  <a:lnTo>
                    <a:pt x="823" y="902"/>
                  </a:lnTo>
                  <a:cubicBezTo>
                    <a:pt x="951" y="889"/>
                    <a:pt x="1085" y="819"/>
                    <a:pt x="1173" y="693"/>
                  </a:cubicBezTo>
                  <a:cubicBezTo>
                    <a:pt x="1258" y="565"/>
                    <a:pt x="1286" y="368"/>
                    <a:pt x="1202" y="198"/>
                  </a:cubicBezTo>
                  <a:cubicBezTo>
                    <a:pt x="1173" y="142"/>
                    <a:pt x="1131" y="85"/>
                    <a:pt x="1089" y="28"/>
                  </a:cubicBezTo>
                  <a:lnTo>
                    <a:pt x="10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4"/>
            <p:cNvSpPr/>
            <p:nvPr/>
          </p:nvSpPr>
          <p:spPr>
            <a:xfrm>
              <a:off x="5860086" y="3237324"/>
              <a:ext cx="160471" cy="147275"/>
            </a:xfrm>
            <a:custGeom>
              <a:rect b="b" l="l" r="r" t="t"/>
              <a:pathLst>
                <a:path extrusionOk="0" h="2712" w="2955">
                  <a:moveTo>
                    <a:pt x="1466" y="0"/>
                  </a:moveTo>
                  <a:cubicBezTo>
                    <a:pt x="1378" y="0"/>
                    <a:pt x="1290" y="8"/>
                    <a:pt x="1202" y="25"/>
                  </a:cubicBezTo>
                  <a:cubicBezTo>
                    <a:pt x="467" y="181"/>
                    <a:pt x="1" y="901"/>
                    <a:pt x="156" y="1636"/>
                  </a:cubicBezTo>
                  <a:cubicBezTo>
                    <a:pt x="291" y="2276"/>
                    <a:pt x="844" y="2712"/>
                    <a:pt x="1469" y="2712"/>
                  </a:cubicBezTo>
                  <a:cubicBezTo>
                    <a:pt x="1563" y="2712"/>
                    <a:pt x="1658" y="2702"/>
                    <a:pt x="1753" y="2682"/>
                  </a:cubicBezTo>
                  <a:cubicBezTo>
                    <a:pt x="2488" y="2527"/>
                    <a:pt x="2954" y="1820"/>
                    <a:pt x="2813" y="1085"/>
                  </a:cubicBezTo>
                  <a:cubicBezTo>
                    <a:pt x="2676" y="439"/>
                    <a:pt x="2102" y="0"/>
                    <a:pt x="1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4"/>
            <p:cNvSpPr/>
            <p:nvPr/>
          </p:nvSpPr>
          <p:spPr>
            <a:xfrm>
              <a:off x="5920744" y="3346856"/>
              <a:ext cx="181922" cy="366124"/>
            </a:xfrm>
            <a:custGeom>
              <a:rect b="b" l="l" r="r" t="t"/>
              <a:pathLst>
                <a:path extrusionOk="0" h="6742" w="3350">
                  <a:moveTo>
                    <a:pt x="1173" y="1"/>
                  </a:moveTo>
                  <a:lnTo>
                    <a:pt x="0" y="425"/>
                  </a:lnTo>
                  <a:lnTo>
                    <a:pt x="2148" y="6742"/>
                  </a:lnTo>
                  <a:lnTo>
                    <a:pt x="3349" y="6290"/>
                  </a:lnTo>
                  <a:lnTo>
                    <a:pt x="1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4"/>
            <p:cNvSpPr/>
            <p:nvPr/>
          </p:nvSpPr>
          <p:spPr>
            <a:xfrm>
              <a:off x="6016646" y="3660846"/>
              <a:ext cx="149719" cy="137229"/>
            </a:xfrm>
            <a:custGeom>
              <a:rect b="b" l="l" r="r" t="t"/>
              <a:pathLst>
                <a:path extrusionOk="0" h="2527" w="2757">
                  <a:moveTo>
                    <a:pt x="1378" y="1"/>
                  </a:moveTo>
                  <a:cubicBezTo>
                    <a:pt x="1292" y="1"/>
                    <a:pt x="1205" y="9"/>
                    <a:pt x="1117" y="27"/>
                  </a:cubicBezTo>
                  <a:cubicBezTo>
                    <a:pt x="439" y="168"/>
                    <a:pt x="1" y="833"/>
                    <a:pt x="142" y="1525"/>
                  </a:cubicBezTo>
                  <a:cubicBezTo>
                    <a:pt x="265" y="2118"/>
                    <a:pt x="788" y="2527"/>
                    <a:pt x="1379" y="2527"/>
                  </a:cubicBezTo>
                  <a:cubicBezTo>
                    <a:pt x="1465" y="2527"/>
                    <a:pt x="1552" y="2518"/>
                    <a:pt x="1640" y="2500"/>
                  </a:cubicBezTo>
                  <a:cubicBezTo>
                    <a:pt x="2318" y="2359"/>
                    <a:pt x="2756" y="1695"/>
                    <a:pt x="2615" y="1002"/>
                  </a:cubicBezTo>
                  <a:cubicBezTo>
                    <a:pt x="2492" y="410"/>
                    <a:pt x="1969" y="1"/>
                    <a:pt x="1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4"/>
            <p:cNvSpPr/>
            <p:nvPr/>
          </p:nvSpPr>
          <p:spPr>
            <a:xfrm>
              <a:off x="6087242" y="3761309"/>
              <a:ext cx="39968" cy="130495"/>
            </a:xfrm>
            <a:custGeom>
              <a:rect b="b" l="l" r="r" t="t"/>
              <a:pathLst>
                <a:path extrusionOk="0" h="2403" w="736">
                  <a:moveTo>
                    <a:pt x="594" y="0"/>
                  </a:moveTo>
                  <a:lnTo>
                    <a:pt x="1" y="43"/>
                  </a:lnTo>
                  <a:lnTo>
                    <a:pt x="142" y="2403"/>
                  </a:lnTo>
                  <a:lnTo>
                    <a:pt x="736" y="2374"/>
                  </a:lnTo>
                  <a:lnTo>
                    <a:pt x="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4"/>
            <p:cNvSpPr/>
            <p:nvPr/>
          </p:nvSpPr>
          <p:spPr>
            <a:xfrm>
              <a:off x="6094139" y="3878716"/>
              <a:ext cx="125933" cy="50721"/>
            </a:xfrm>
            <a:custGeom>
              <a:rect b="b" l="l" r="r" t="t"/>
              <a:pathLst>
                <a:path extrusionOk="0" h="934" w="2319">
                  <a:moveTo>
                    <a:pt x="2276" y="0"/>
                  </a:moveTo>
                  <a:lnTo>
                    <a:pt x="1" y="128"/>
                  </a:lnTo>
                  <a:lnTo>
                    <a:pt x="57" y="933"/>
                  </a:lnTo>
                  <a:lnTo>
                    <a:pt x="2319" y="806"/>
                  </a:lnTo>
                  <a:lnTo>
                    <a:pt x="2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4"/>
            <p:cNvSpPr/>
            <p:nvPr/>
          </p:nvSpPr>
          <p:spPr>
            <a:xfrm>
              <a:off x="5903041" y="2909813"/>
              <a:ext cx="208803" cy="435309"/>
            </a:xfrm>
            <a:custGeom>
              <a:rect b="b" l="l" r="r" t="t"/>
              <a:pathLst>
                <a:path extrusionOk="0" h="8016" w="3845">
                  <a:moveTo>
                    <a:pt x="3179" y="1"/>
                  </a:moveTo>
                  <a:cubicBezTo>
                    <a:pt x="2929" y="1"/>
                    <a:pt x="2690" y="158"/>
                    <a:pt x="2601" y="403"/>
                  </a:cubicBezTo>
                  <a:lnTo>
                    <a:pt x="114" y="7201"/>
                  </a:lnTo>
                  <a:cubicBezTo>
                    <a:pt x="1" y="7526"/>
                    <a:pt x="156" y="7865"/>
                    <a:pt x="467" y="7978"/>
                  </a:cubicBezTo>
                  <a:cubicBezTo>
                    <a:pt x="536" y="8003"/>
                    <a:pt x="607" y="8015"/>
                    <a:pt x="676" y="8015"/>
                  </a:cubicBezTo>
                  <a:cubicBezTo>
                    <a:pt x="923" y="8015"/>
                    <a:pt x="1157" y="7867"/>
                    <a:pt x="1245" y="7625"/>
                  </a:cubicBezTo>
                  <a:lnTo>
                    <a:pt x="3732" y="813"/>
                  </a:lnTo>
                  <a:cubicBezTo>
                    <a:pt x="3845" y="502"/>
                    <a:pt x="3689" y="163"/>
                    <a:pt x="3379" y="36"/>
                  </a:cubicBezTo>
                  <a:cubicBezTo>
                    <a:pt x="3313" y="12"/>
                    <a:pt x="3245" y="1"/>
                    <a:pt x="3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4"/>
            <p:cNvSpPr/>
            <p:nvPr/>
          </p:nvSpPr>
          <p:spPr>
            <a:xfrm>
              <a:off x="7071079" y="2528268"/>
              <a:ext cx="462081" cy="71737"/>
            </a:xfrm>
            <a:custGeom>
              <a:rect b="b" l="l" r="r" t="t"/>
              <a:pathLst>
                <a:path extrusionOk="0" h="1321" w="8509">
                  <a:moveTo>
                    <a:pt x="6660" y="1"/>
                  </a:moveTo>
                  <a:cubicBezTo>
                    <a:pt x="6297" y="1"/>
                    <a:pt x="5877" y="19"/>
                    <a:pt x="5399" y="67"/>
                  </a:cubicBezTo>
                  <a:cubicBezTo>
                    <a:pt x="3265" y="279"/>
                    <a:pt x="1" y="109"/>
                    <a:pt x="566" y="519"/>
                  </a:cubicBezTo>
                  <a:cubicBezTo>
                    <a:pt x="914" y="765"/>
                    <a:pt x="3041" y="1321"/>
                    <a:pt x="5084" y="1321"/>
                  </a:cubicBezTo>
                  <a:cubicBezTo>
                    <a:pt x="6447" y="1321"/>
                    <a:pt x="7773" y="1073"/>
                    <a:pt x="8508" y="321"/>
                  </a:cubicBezTo>
                  <a:lnTo>
                    <a:pt x="8508" y="222"/>
                  </a:lnTo>
                  <a:cubicBezTo>
                    <a:pt x="8508" y="222"/>
                    <a:pt x="7921" y="1"/>
                    <a:pt x="66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4"/>
            <p:cNvSpPr/>
            <p:nvPr/>
          </p:nvSpPr>
          <p:spPr>
            <a:xfrm>
              <a:off x="7569162" y="2518059"/>
              <a:ext cx="39208" cy="82163"/>
            </a:xfrm>
            <a:custGeom>
              <a:rect b="b" l="l" r="r" t="t"/>
              <a:pathLst>
                <a:path extrusionOk="0" h="1513" w="722">
                  <a:moveTo>
                    <a:pt x="622" y="0"/>
                  </a:moveTo>
                  <a:lnTo>
                    <a:pt x="1" y="29"/>
                  </a:lnTo>
                  <a:lnTo>
                    <a:pt x="85" y="1512"/>
                  </a:lnTo>
                  <a:lnTo>
                    <a:pt x="721" y="1470"/>
                  </a:lnTo>
                  <a:lnTo>
                    <a:pt x="6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4"/>
            <p:cNvSpPr/>
            <p:nvPr/>
          </p:nvSpPr>
          <p:spPr>
            <a:xfrm>
              <a:off x="7526967" y="2505786"/>
              <a:ext cx="120557" cy="63754"/>
            </a:xfrm>
            <a:custGeom>
              <a:rect b="b" l="l" r="r" t="t"/>
              <a:pathLst>
                <a:path extrusionOk="0" h="1174" w="2220">
                  <a:moveTo>
                    <a:pt x="2163" y="0"/>
                  </a:moveTo>
                  <a:lnTo>
                    <a:pt x="0" y="127"/>
                  </a:lnTo>
                  <a:lnTo>
                    <a:pt x="57" y="1173"/>
                  </a:lnTo>
                  <a:lnTo>
                    <a:pt x="2219" y="1032"/>
                  </a:lnTo>
                  <a:lnTo>
                    <a:pt x="2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4"/>
            <p:cNvSpPr/>
            <p:nvPr/>
          </p:nvSpPr>
          <p:spPr>
            <a:xfrm>
              <a:off x="7645894" y="2488734"/>
              <a:ext cx="438187" cy="86291"/>
            </a:xfrm>
            <a:custGeom>
              <a:rect b="b" l="l" r="r" t="t"/>
              <a:pathLst>
                <a:path extrusionOk="0" h="1589" w="8069">
                  <a:moveTo>
                    <a:pt x="7525" y="1"/>
                  </a:moveTo>
                  <a:cubicBezTo>
                    <a:pt x="6630" y="1"/>
                    <a:pt x="4574" y="284"/>
                    <a:pt x="3068" y="314"/>
                  </a:cubicBezTo>
                  <a:cubicBezTo>
                    <a:pt x="934" y="357"/>
                    <a:pt x="1" y="837"/>
                    <a:pt x="1" y="837"/>
                  </a:cubicBezTo>
                  <a:lnTo>
                    <a:pt x="15" y="936"/>
                  </a:lnTo>
                  <a:cubicBezTo>
                    <a:pt x="609" y="1412"/>
                    <a:pt x="1480" y="1589"/>
                    <a:pt x="2429" y="1589"/>
                  </a:cubicBezTo>
                  <a:cubicBezTo>
                    <a:pt x="4751" y="1589"/>
                    <a:pt x="7544" y="528"/>
                    <a:pt x="7915" y="187"/>
                  </a:cubicBezTo>
                  <a:cubicBezTo>
                    <a:pt x="8069" y="50"/>
                    <a:pt x="7897" y="1"/>
                    <a:pt x="7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4"/>
            <p:cNvSpPr/>
            <p:nvPr/>
          </p:nvSpPr>
          <p:spPr>
            <a:xfrm>
              <a:off x="7498566" y="2592402"/>
              <a:ext cx="207282" cy="255016"/>
            </a:xfrm>
            <a:custGeom>
              <a:rect b="b" l="l" r="r" t="t"/>
              <a:pathLst>
                <a:path extrusionOk="0" h="4696" w="3817">
                  <a:moveTo>
                    <a:pt x="2809" y="0"/>
                  </a:moveTo>
                  <a:cubicBezTo>
                    <a:pt x="2791" y="0"/>
                    <a:pt x="2774" y="1"/>
                    <a:pt x="2756" y="2"/>
                  </a:cubicBezTo>
                  <a:lnTo>
                    <a:pt x="806" y="115"/>
                  </a:lnTo>
                  <a:cubicBezTo>
                    <a:pt x="354" y="143"/>
                    <a:pt x="1" y="525"/>
                    <a:pt x="29" y="977"/>
                  </a:cubicBezTo>
                  <a:lnTo>
                    <a:pt x="198" y="3917"/>
                  </a:lnTo>
                  <a:cubicBezTo>
                    <a:pt x="226" y="4352"/>
                    <a:pt x="593" y="4696"/>
                    <a:pt x="1024" y="4696"/>
                  </a:cubicBezTo>
                  <a:cubicBezTo>
                    <a:pt x="1041" y="4696"/>
                    <a:pt x="1058" y="4695"/>
                    <a:pt x="1075" y="4694"/>
                  </a:cubicBezTo>
                  <a:lnTo>
                    <a:pt x="3025" y="4581"/>
                  </a:lnTo>
                  <a:cubicBezTo>
                    <a:pt x="3477" y="4553"/>
                    <a:pt x="3816" y="4157"/>
                    <a:pt x="3788" y="3705"/>
                  </a:cubicBezTo>
                  <a:lnTo>
                    <a:pt x="3618" y="765"/>
                  </a:lnTo>
                  <a:cubicBezTo>
                    <a:pt x="3591" y="331"/>
                    <a:pt x="3238" y="0"/>
                    <a:pt x="2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4"/>
            <p:cNvSpPr/>
            <p:nvPr/>
          </p:nvSpPr>
          <p:spPr>
            <a:xfrm>
              <a:off x="5862367" y="2828084"/>
              <a:ext cx="1348447" cy="153575"/>
            </a:xfrm>
            <a:custGeom>
              <a:rect b="b" l="l" r="r" t="t"/>
              <a:pathLst>
                <a:path extrusionOk="0" h="2828" w="24831">
                  <a:moveTo>
                    <a:pt x="24760" y="1"/>
                  </a:moveTo>
                  <a:lnTo>
                    <a:pt x="1" y="1470"/>
                  </a:lnTo>
                  <a:lnTo>
                    <a:pt x="86" y="2827"/>
                  </a:lnTo>
                  <a:lnTo>
                    <a:pt x="24831" y="1357"/>
                  </a:lnTo>
                  <a:lnTo>
                    <a:pt x="247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4"/>
            <p:cNvSpPr/>
            <p:nvPr/>
          </p:nvSpPr>
          <p:spPr>
            <a:xfrm>
              <a:off x="7155523" y="2778232"/>
              <a:ext cx="132070" cy="93676"/>
            </a:xfrm>
            <a:custGeom>
              <a:rect b="b" l="l" r="r" t="t"/>
              <a:pathLst>
                <a:path extrusionOk="0" h="1725" w="2432">
                  <a:moveTo>
                    <a:pt x="2332" y="0"/>
                  </a:moveTo>
                  <a:lnTo>
                    <a:pt x="0" y="141"/>
                  </a:lnTo>
                  <a:lnTo>
                    <a:pt x="99" y="1724"/>
                  </a:lnTo>
                  <a:lnTo>
                    <a:pt x="2431" y="1597"/>
                  </a:lnTo>
                  <a:lnTo>
                    <a:pt x="23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4"/>
            <p:cNvSpPr/>
            <p:nvPr/>
          </p:nvSpPr>
          <p:spPr>
            <a:xfrm>
              <a:off x="7193102" y="2859581"/>
              <a:ext cx="65329" cy="79122"/>
            </a:xfrm>
            <a:custGeom>
              <a:rect b="b" l="l" r="r" t="t"/>
              <a:pathLst>
                <a:path extrusionOk="0" h="1457" w="1203">
                  <a:moveTo>
                    <a:pt x="1132" y="0"/>
                  </a:moveTo>
                  <a:lnTo>
                    <a:pt x="1" y="57"/>
                  </a:lnTo>
                  <a:lnTo>
                    <a:pt x="43" y="919"/>
                  </a:lnTo>
                  <a:cubicBezTo>
                    <a:pt x="57" y="1221"/>
                    <a:pt x="324" y="1456"/>
                    <a:pt x="625" y="1456"/>
                  </a:cubicBezTo>
                  <a:cubicBezTo>
                    <a:pt x="634" y="1456"/>
                    <a:pt x="642" y="1456"/>
                    <a:pt x="651" y="1456"/>
                  </a:cubicBezTo>
                  <a:cubicBezTo>
                    <a:pt x="962" y="1427"/>
                    <a:pt x="1202" y="1159"/>
                    <a:pt x="1174" y="848"/>
                  </a:cubicBezTo>
                  <a:lnTo>
                    <a:pt x="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4"/>
            <p:cNvSpPr/>
            <p:nvPr/>
          </p:nvSpPr>
          <p:spPr>
            <a:xfrm>
              <a:off x="6522385" y="2435190"/>
              <a:ext cx="25360" cy="59138"/>
            </a:xfrm>
            <a:custGeom>
              <a:rect b="b" l="l" r="r" t="t"/>
              <a:pathLst>
                <a:path extrusionOk="0" h="1089" w="467">
                  <a:moveTo>
                    <a:pt x="396" y="0"/>
                  </a:moveTo>
                  <a:lnTo>
                    <a:pt x="1" y="28"/>
                  </a:lnTo>
                  <a:lnTo>
                    <a:pt x="57" y="1088"/>
                  </a:lnTo>
                  <a:lnTo>
                    <a:pt x="467" y="1060"/>
                  </a:lnTo>
                  <a:lnTo>
                    <a:pt x="3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4"/>
            <p:cNvSpPr/>
            <p:nvPr/>
          </p:nvSpPr>
          <p:spPr>
            <a:xfrm>
              <a:off x="6467918" y="2409015"/>
              <a:ext cx="129735" cy="40837"/>
            </a:xfrm>
            <a:custGeom>
              <a:rect b="b" l="l" r="r" t="t"/>
              <a:pathLst>
                <a:path extrusionOk="0" h="752" w="2389">
                  <a:moveTo>
                    <a:pt x="2060" y="1"/>
                  </a:moveTo>
                  <a:cubicBezTo>
                    <a:pt x="2052" y="1"/>
                    <a:pt x="2044" y="1"/>
                    <a:pt x="2035" y="2"/>
                  </a:cubicBezTo>
                  <a:lnTo>
                    <a:pt x="311" y="100"/>
                  </a:lnTo>
                  <a:cubicBezTo>
                    <a:pt x="127" y="115"/>
                    <a:pt x="0" y="270"/>
                    <a:pt x="0" y="440"/>
                  </a:cubicBezTo>
                  <a:cubicBezTo>
                    <a:pt x="14" y="615"/>
                    <a:pt x="156" y="752"/>
                    <a:pt x="328" y="752"/>
                  </a:cubicBezTo>
                  <a:cubicBezTo>
                    <a:pt x="337" y="752"/>
                    <a:pt x="345" y="751"/>
                    <a:pt x="353" y="751"/>
                  </a:cubicBezTo>
                  <a:lnTo>
                    <a:pt x="2078" y="652"/>
                  </a:lnTo>
                  <a:cubicBezTo>
                    <a:pt x="2247" y="637"/>
                    <a:pt x="2388" y="482"/>
                    <a:pt x="2374" y="312"/>
                  </a:cubicBezTo>
                  <a:cubicBezTo>
                    <a:pt x="2374" y="137"/>
                    <a:pt x="2233" y="1"/>
                    <a:pt x="20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4"/>
            <p:cNvSpPr/>
            <p:nvPr/>
          </p:nvSpPr>
          <p:spPr>
            <a:xfrm>
              <a:off x="6140950" y="2467067"/>
              <a:ext cx="777756" cy="344185"/>
            </a:xfrm>
            <a:custGeom>
              <a:rect b="b" l="l" r="r" t="t"/>
              <a:pathLst>
                <a:path extrusionOk="0" h="6338" w="14322">
                  <a:moveTo>
                    <a:pt x="10707" y="0"/>
                  </a:moveTo>
                  <a:cubicBezTo>
                    <a:pt x="10639" y="0"/>
                    <a:pt x="10570" y="2"/>
                    <a:pt x="10501" y="7"/>
                  </a:cubicBezTo>
                  <a:lnTo>
                    <a:pt x="3520" y="431"/>
                  </a:lnTo>
                  <a:cubicBezTo>
                    <a:pt x="1471" y="544"/>
                    <a:pt x="1" y="2437"/>
                    <a:pt x="397" y="4458"/>
                  </a:cubicBezTo>
                  <a:lnTo>
                    <a:pt x="764" y="6338"/>
                  </a:lnTo>
                  <a:lnTo>
                    <a:pt x="13808" y="5560"/>
                  </a:lnTo>
                  <a:lnTo>
                    <a:pt x="14048" y="3836"/>
                  </a:lnTo>
                  <a:cubicBezTo>
                    <a:pt x="14322" y="1799"/>
                    <a:pt x="12730" y="0"/>
                    <a:pt x="10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4"/>
            <p:cNvSpPr/>
            <p:nvPr/>
          </p:nvSpPr>
          <p:spPr>
            <a:xfrm>
              <a:off x="6419532" y="2558733"/>
              <a:ext cx="14662" cy="86019"/>
            </a:xfrm>
            <a:custGeom>
              <a:rect b="b" l="l" r="r" t="t"/>
              <a:pathLst>
                <a:path extrusionOk="0" h="1584" w="270">
                  <a:moveTo>
                    <a:pt x="185" y="0"/>
                  </a:moveTo>
                  <a:lnTo>
                    <a:pt x="1" y="14"/>
                  </a:lnTo>
                  <a:lnTo>
                    <a:pt x="86" y="1583"/>
                  </a:lnTo>
                  <a:lnTo>
                    <a:pt x="269" y="1583"/>
                  </a:lnTo>
                  <a:lnTo>
                    <a:pt x="1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4"/>
            <p:cNvSpPr/>
            <p:nvPr/>
          </p:nvSpPr>
          <p:spPr>
            <a:xfrm>
              <a:off x="6457926" y="2556398"/>
              <a:ext cx="15423" cy="86019"/>
            </a:xfrm>
            <a:custGeom>
              <a:rect b="b" l="l" r="r" t="t"/>
              <a:pathLst>
                <a:path extrusionOk="0" h="1584" w="284">
                  <a:moveTo>
                    <a:pt x="184" y="1"/>
                  </a:moveTo>
                  <a:lnTo>
                    <a:pt x="0" y="15"/>
                  </a:lnTo>
                  <a:lnTo>
                    <a:pt x="85" y="1584"/>
                  </a:lnTo>
                  <a:lnTo>
                    <a:pt x="283" y="1584"/>
                  </a:lnTo>
                  <a:lnTo>
                    <a:pt x="1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4"/>
            <p:cNvSpPr/>
            <p:nvPr/>
          </p:nvSpPr>
          <p:spPr>
            <a:xfrm>
              <a:off x="6496319" y="2554117"/>
              <a:ext cx="15368" cy="86019"/>
            </a:xfrm>
            <a:custGeom>
              <a:rect b="b" l="l" r="r" t="t"/>
              <a:pathLst>
                <a:path extrusionOk="0" h="1584" w="283">
                  <a:moveTo>
                    <a:pt x="184" y="0"/>
                  </a:moveTo>
                  <a:lnTo>
                    <a:pt x="0" y="15"/>
                  </a:lnTo>
                  <a:lnTo>
                    <a:pt x="99" y="1583"/>
                  </a:lnTo>
                  <a:lnTo>
                    <a:pt x="283" y="1583"/>
                  </a:lnTo>
                  <a:lnTo>
                    <a:pt x="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4"/>
            <p:cNvSpPr/>
            <p:nvPr/>
          </p:nvSpPr>
          <p:spPr>
            <a:xfrm>
              <a:off x="6534658" y="2551836"/>
              <a:ext cx="15423" cy="85965"/>
            </a:xfrm>
            <a:custGeom>
              <a:rect b="b" l="l" r="r" t="t"/>
              <a:pathLst>
                <a:path extrusionOk="0" h="1583" w="284">
                  <a:moveTo>
                    <a:pt x="184" y="0"/>
                  </a:moveTo>
                  <a:lnTo>
                    <a:pt x="1" y="14"/>
                  </a:lnTo>
                  <a:lnTo>
                    <a:pt x="100" y="1583"/>
                  </a:lnTo>
                  <a:lnTo>
                    <a:pt x="283" y="1583"/>
                  </a:lnTo>
                  <a:lnTo>
                    <a:pt x="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4"/>
            <p:cNvSpPr/>
            <p:nvPr/>
          </p:nvSpPr>
          <p:spPr>
            <a:xfrm>
              <a:off x="6573052" y="2549501"/>
              <a:ext cx="15368" cy="86779"/>
            </a:xfrm>
            <a:custGeom>
              <a:rect b="b" l="l" r="r" t="t"/>
              <a:pathLst>
                <a:path extrusionOk="0" h="1598" w="283">
                  <a:moveTo>
                    <a:pt x="198" y="1"/>
                  </a:moveTo>
                  <a:lnTo>
                    <a:pt x="0" y="15"/>
                  </a:lnTo>
                  <a:lnTo>
                    <a:pt x="99" y="1598"/>
                  </a:lnTo>
                  <a:lnTo>
                    <a:pt x="283" y="1583"/>
                  </a:lnTo>
                  <a:lnTo>
                    <a:pt x="1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4"/>
            <p:cNvSpPr/>
            <p:nvPr/>
          </p:nvSpPr>
          <p:spPr>
            <a:xfrm>
              <a:off x="6612205" y="2547220"/>
              <a:ext cx="14608" cy="86779"/>
            </a:xfrm>
            <a:custGeom>
              <a:rect b="b" l="l" r="r" t="t"/>
              <a:pathLst>
                <a:path extrusionOk="0" h="1598" w="269">
                  <a:moveTo>
                    <a:pt x="184" y="0"/>
                  </a:moveTo>
                  <a:lnTo>
                    <a:pt x="0" y="14"/>
                  </a:lnTo>
                  <a:lnTo>
                    <a:pt x="85" y="1597"/>
                  </a:lnTo>
                  <a:lnTo>
                    <a:pt x="269" y="1583"/>
                  </a:lnTo>
                  <a:lnTo>
                    <a:pt x="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4"/>
            <p:cNvSpPr/>
            <p:nvPr/>
          </p:nvSpPr>
          <p:spPr>
            <a:xfrm>
              <a:off x="6185479" y="2772856"/>
              <a:ext cx="722962" cy="426566"/>
            </a:xfrm>
            <a:custGeom>
              <a:rect b="b" l="l" r="r" t="t"/>
              <a:pathLst>
                <a:path extrusionOk="0" h="7855" w="13313">
                  <a:moveTo>
                    <a:pt x="13044" y="0"/>
                  </a:moveTo>
                  <a:lnTo>
                    <a:pt x="1" y="777"/>
                  </a:lnTo>
                  <a:lnTo>
                    <a:pt x="57" y="1696"/>
                  </a:lnTo>
                  <a:cubicBezTo>
                    <a:pt x="261" y="5169"/>
                    <a:pt x="3144" y="7855"/>
                    <a:pt x="6579" y="7855"/>
                  </a:cubicBezTo>
                  <a:cubicBezTo>
                    <a:pt x="6708" y="7855"/>
                    <a:pt x="6837" y="7851"/>
                    <a:pt x="6968" y="7843"/>
                  </a:cubicBezTo>
                  <a:cubicBezTo>
                    <a:pt x="10557" y="7631"/>
                    <a:pt x="13313" y="4536"/>
                    <a:pt x="13101" y="933"/>
                  </a:cubicBezTo>
                  <a:lnTo>
                    <a:pt x="130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4"/>
            <p:cNvSpPr/>
            <p:nvPr/>
          </p:nvSpPr>
          <p:spPr>
            <a:xfrm>
              <a:off x="6444132" y="2952930"/>
              <a:ext cx="222596" cy="216080"/>
            </a:xfrm>
            <a:custGeom>
              <a:rect b="b" l="l" r="r" t="t"/>
              <a:pathLst>
                <a:path extrusionOk="0" h="3979" w="4099">
                  <a:moveTo>
                    <a:pt x="2065" y="1"/>
                  </a:moveTo>
                  <a:cubicBezTo>
                    <a:pt x="2022" y="1"/>
                    <a:pt x="1979" y="2"/>
                    <a:pt x="1936" y="5"/>
                  </a:cubicBezTo>
                  <a:cubicBezTo>
                    <a:pt x="834" y="62"/>
                    <a:pt x="0" y="1009"/>
                    <a:pt x="71" y="2111"/>
                  </a:cubicBezTo>
                  <a:cubicBezTo>
                    <a:pt x="125" y="3164"/>
                    <a:pt x="1014" y="3979"/>
                    <a:pt x="2058" y="3979"/>
                  </a:cubicBezTo>
                  <a:cubicBezTo>
                    <a:pt x="2093" y="3979"/>
                    <a:pt x="2127" y="3978"/>
                    <a:pt x="2162" y="3976"/>
                  </a:cubicBezTo>
                  <a:cubicBezTo>
                    <a:pt x="3265" y="3906"/>
                    <a:pt x="4098" y="2959"/>
                    <a:pt x="4028" y="1871"/>
                  </a:cubicBezTo>
                  <a:cubicBezTo>
                    <a:pt x="3973" y="812"/>
                    <a:pt x="3098"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4"/>
            <p:cNvSpPr/>
            <p:nvPr/>
          </p:nvSpPr>
          <p:spPr>
            <a:xfrm>
              <a:off x="4948365" y="2639538"/>
              <a:ext cx="462081" cy="71140"/>
            </a:xfrm>
            <a:custGeom>
              <a:rect b="b" l="l" r="r" t="t"/>
              <a:pathLst>
                <a:path extrusionOk="0" h="1310" w="8509">
                  <a:moveTo>
                    <a:pt x="6653" y="1"/>
                  </a:moveTo>
                  <a:cubicBezTo>
                    <a:pt x="6291" y="1"/>
                    <a:pt x="5874" y="19"/>
                    <a:pt x="5399" y="67"/>
                  </a:cubicBezTo>
                  <a:cubicBezTo>
                    <a:pt x="3265" y="265"/>
                    <a:pt x="1" y="109"/>
                    <a:pt x="566" y="505"/>
                  </a:cubicBezTo>
                  <a:cubicBezTo>
                    <a:pt x="906" y="751"/>
                    <a:pt x="3040" y="1310"/>
                    <a:pt x="5091" y="1310"/>
                  </a:cubicBezTo>
                  <a:cubicBezTo>
                    <a:pt x="6449" y="1310"/>
                    <a:pt x="7770" y="1065"/>
                    <a:pt x="8508" y="321"/>
                  </a:cubicBezTo>
                  <a:lnTo>
                    <a:pt x="8494" y="222"/>
                  </a:lnTo>
                  <a:cubicBezTo>
                    <a:pt x="8494" y="222"/>
                    <a:pt x="7907" y="1"/>
                    <a:pt x="6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4"/>
            <p:cNvSpPr/>
            <p:nvPr/>
          </p:nvSpPr>
          <p:spPr>
            <a:xfrm>
              <a:off x="5446447" y="2628569"/>
              <a:ext cx="38448" cy="82163"/>
            </a:xfrm>
            <a:custGeom>
              <a:rect b="b" l="l" r="r" t="t"/>
              <a:pathLst>
                <a:path extrusionOk="0" h="1513" w="708">
                  <a:moveTo>
                    <a:pt x="622" y="0"/>
                  </a:moveTo>
                  <a:lnTo>
                    <a:pt x="0" y="43"/>
                  </a:lnTo>
                  <a:lnTo>
                    <a:pt x="85" y="1512"/>
                  </a:lnTo>
                  <a:lnTo>
                    <a:pt x="707" y="1470"/>
                  </a:lnTo>
                  <a:lnTo>
                    <a:pt x="6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4"/>
            <p:cNvSpPr/>
            <p:nvPr/>
          </p:nvSpPr>
          <p:spPr>
            <a:xfrm>
              <a:off x="5403493" y="2616296"/>
              <a:ext cx="121263" cy="63754"/>
            </a:xfrm>
            <a:custGeom>
              <a:rect b="b" l="l" r="r" t="t"/>
              <a:pathLst>
                <a:path extrusionOk="0" h="1174" w="2233">
                  <a:moveTo>
                    <a:pt x="2176" y="0"/>
                  </a:moveTo>
                  <a:lnTo>
                    <a:pt x="0" y="127"/>
                  </a:lnTo>
                  <a:lnTo>
                    <a:pt x="71" y="1173"/>
                  </a:lnTo>
                  <a:lnTo>
                    <a:pt x="2233" y="1046"/>
                  </a:lnTo>
                  <a:lnTo>
                    <a:pt x="21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4"/>
            <p:cNvSpPr/>
            <p:nvPr/>
          </p:nvSpPr>
          <p:spPr>
            <a:xfrm>
              <a:off x="5523180" y="2599244"/>
              <a:ext cx="437970" cy="86291"/>
            </a:xfrm>
            <a:custGeom>
              <a:rect b="b" l="l" r="r" t="t"/>
              <a:pathLst>
                <a:path extrusionOk="0" h="1589" w="8065">
                  <a:moveTo>
                    <a:pt x="7518" y="1"/>
                  </a:moveTo>
                  <a:cubicBezTo>
                    <a:pt x="6623" y="1"/>
                    <a:pt x="4574" y="284"/>
                    <a:pt x="3067" y="314"/>
                  </a:cubicBezTo>
                  <a:cubicBezTo>
                    <a:pt x="919" y="357"/>
                    <a:pt x="1" y="837"/>
                    <a:pt x="1" y="837"/>
                  </a:cubicBezTo>
                  <a:lnTo>
                    <a:pt x="1" y="936"/>
                  </a:lnTo>
                  <a:cubicBezTo>
                    <a:pt x="595" y="1412"/>
                    <a:pt x="1467" y="1589"/>
                    <a:pt x="2417" y="1589"/>
                  </a:cubicBezTo>
                  <a:cubicBezTo>
                    <a:pt x="4743" y="1589"/>
                    <a:pt x="7543" y="528"/>
                    <a:pt x="7915" y="187"/>
                  </a:cubicBezTo>
                  <a:cubicBezTo>
                    <a:pt x="8064" y="50"/>
                    <a:pt x="7891" y="1"/>
                    <a:pt x="7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4"/>
            <p:cNvSpPr/>
            <p:nvPr/>
          </p:nvSpPr>
          <p:spPr>
            <a:xfrm>
              <a:off x="5375851" y="2702912"/>
              <a:ext cx="207228" cy="255016"/>
            </a:xfrm>
            <a:custGeom>
              <a:rect b="b" l="l" r="r" t="t"/>
              <a:pathLst>
                <a:path extrusionOk="0" h="4696" w="3816">
                  <a:moveTo>
                    <a:pt x="2793" y="1"/>
                  </a:moveTo>
                  <a:cubicBezTo>
                    <a:pt x="2776" y="1"/>
                    <a:pt x="2759" y="1"/>
                    <a:pt x="2742" y="2"/>
                  </a:cubicBezTo>
                  <a:lnTo>
                    <a:pt x="792" y="115"/>
                  </a:lnTo>
                  <a:cubicBezTo>
                    <a:pt x="339" y="143"/>
                    <a:pt x="0" y="539"/>
                    <a:pt x="29" y="991"/>
                  </a:cubicBezTo>
                  <a:lnTo>
                    <a:pt x="198" y="3931"/>
                  </a:lnTo>
                  <a:cubicBezTo>
                    <a:pt x="225" y="4365"/>
                    <a:pt x="579" y="4696"/>
                    <a:pt x="1008" y="4696"/>
                  </a:cubicBezTo>
                  <a:cubicBezTo>
                    <a:pt x="1025" y="4696"/>
                    <a:pt x="1043" y="4695"/>
                    <a:pt x="1060" y="4694"/>
                  </a:cubicBezTo>
                  <a:lnTo>
                    <a:pt x="3010" y="4581"/>
                  </a:lnTo>
                  <a:cubicBezTo>
                    <a:pt x="3463" y="4553"/>
                    <a:pt x="3816" y="4171"/>
                    <a:pt x="3788" y="3719"/>
                  </a:cubicBezTo>
                  <a:lnTo>
                    <a:pt x="3618" y="779"/>
                  </a:lnTo>
                  <a:cubicBezTo>
                    <a:pt x="3591" y="344"/>
                    <a:pt x="3223" y="1"/>
                    <a:pt x="2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4"/>
            <p:cNvSpPr/>
            <p:nvPr/>
          </p:nvSpPr>
          <p:spPr>
            <a:xfrm>
              <a:off x="5354347" y="2650834"/>
              <a:ext cx="2382197" cy="244861"/>
            </a:xfrm>
            <a:custGeom>
              <a:rect b="b" l="l" r="r" t="t"/>
              <a:pathLst>
                <a:path extrusionOk="0" h="4509" w="43867">
                  <a:moveTo>
                    <a:pt x="38044" y="0"/>
                  </a:moveTo>
                  <a:lnTo>
                    <a:pt x="5131" y="1936"/>
                  </a:lnTo>
                  <a:lnTo>
                    <a:pt x="4056" y="3152"/>
                  </a:lnTo>
                  <a:lnTo>
                    <a:pt x="1" y="3547"/>
                  </a:lnTo>
                  <a:lnTo>
                    <a:pt x="57" y="4508"/>
                  </a:lnTo>
                  <a:lnTo>
                    <a:pt x="43866" y="1922"/>
                  </a:lnTo>
                  <a:lnTo>
                    <a:pt x="43810" y="834"/>
                  </a:lnTo>
                  <a:lnTo>
                    <a:pt x="39288" y="1102"/>
                  </a:lnTo>
                  <a:lnTo>
                    <a:pt x="380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4"/>
            <p:cNvSpPr/>
            <p:nvPr/>
          </p:nvSpPr>
          <p:spPr>
            <a:xfrm>
              <a:off x="5768746" y="2862622"/>
              <a:ext cx="132070" cy="93676"/>
            </a:xfrm>
            <a:custGeom>
              <a:rect b="b" l="l" r="r" t="t"/>
              <a:pathLst>
                <a:path extrusionOk="0" h="1725" w="2432">
                  <a:moveTo>
                    <a:pt x="2333" y="1"/>
                  </a:moveTo>
                  <a:lnTo>
                    <a:pt x="1" y="142"/>
                  </a:lnTo>
                  <a:lnTo>
                    <a:pt x="100" y="1725"/>
                  </a:lnTo>
                  <a:lnTo>
                    <a:pt x="2432" y="1583"/>
                  </a:lnTo>
                  <a:lnTo>
                    <a:pt x="23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4"/>
            <p:cNvSpPr/>
            <p:nvPr/>
          </p:nvSpPr>
          <p:spPr>
            <a:xfrm>
              <a:off x="5806379" y="2944730"/>
              <a:ext cx="65275" cy="79122"/>
            </a:xfrm>
            <a:custGeom>
              <a:rect b="b" l="l" r="r" t="t"/>
              <a:pathLst>
                <a:path extrusionOk="0" h="1457" w="1202">
                  <a:moveTo>
                    <a:pt x="1131" y="1"/>
                  </a:moveTo>
                  <a:lnTo>
                    <a:pt x="0" y="57"/>
                  </a:lnTo>
                  <a:lnTo>
                    <a:pt x="43" y="919"/>
                  </a:lnTo>
                  <a:cubicBezTo>
                    <a:pt x="70" y="1221"/>
                    <a:pt x="325" y="1457"/>
                    <a:pt x="624" y="1457"/>
                  </a:cubicBezTo>
                  <a:cubicBezTo>
                    <a:pt x="633" y="1457"/>
                    <a:pt x="642" y="1457"/>
                    <a:pt x="650" y="1456"/>
                  </a:cubicBezTo>
                  <a:cubicBezTo>
                    <a:pt x="961" y="1428"/>
                    <a:pt x="1202" y="1160"/>
                    <a:pt x="1187" y="849"/>
                  </a:cubicBezTo>
                  <a:lnTo>
                    <a:pt x="11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4"/>
            <p:cNvSpPr/>
            <p:nvPr/>
          </p:nvSpPr>
          <p:spPr>
            <a:xfrm>
              <a:off x="6471719" y="2979160"/>
              <a:ext cx="167368" cy="162969"/>
            </a:xfrm>
            <a:custGeom>
              <a:rect b="b" l="l" r="r" t="t"/>
              <a:pathLst>
                <a:path extrusionOk="0" h="3001" w="3082">
                  <a:moveTo>
                    <a:pt x="1534" y="1"/>
                  </a:moveTo>
                  <a:cubicBezTo>
                    <a:pt x="1508" y="1"/>
                    <a:pt x="1482" y="1"/>
                    <a:pt x="1456" y="3"/>
                  </a:cubicBezTo>
                  <a:cubicBezTo>
                    <a:pt x="623" y="59"/>
                    <a:pt x="1" y="766"/>
                    <a:pt x="43" y="1585"/>
                  </a:cubicBezTo>
                  <a:cubicBezTo>
                    <a:pt x="98" y="2392"/>
                    <a:pt x="761" y="3001"/>
                    <a:pt x="1547" y="3001"/>
                  </a:cubicBezTo>
                  <a:cubicBezTo>
                    <a:pt x="1573" y="3001"/>
                    <a:pt x="1600" y="3000"/>
                    <a:pt x="1626" y="2999"/>
                  </a:cubicBezTo>
                  <a:cubicBezTo>
                    <a:pt x="2460" y="2956"/>
                    <a:pt x="3082" y="2235"/>
                    <a:pt x="3039" y="1416"/>
                  </a:cubicBezTo>
                  <a:cubicBezTo>
                    <a:pt x="2984" y="622"/>
                    <a:pt x="2320" y="1"/>
                    <a:pt x="1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4"/>
            <p:cNvSpPr/>
            <p:nvPr/>
          </p:nvSpPr>
          <p:spPr>
            <a:xfrm>
              <a:off x="6487087" y="2994473"/>
              <a:ext cx="136631" cy="133047"/>
            </a:xfrm>
            <a:custGeom>
              <a:rect b="b" l="l" r="r" t="t"/>
              <a:pathLst>
                <a:path extrusionOk="0" h="2450" w="2516">
                  <a:moveTo>
                    <a:pt x="1266" y="1"/>
                  </a:moveTo>
                  <a:cubicBezTo>
                    <a:pt x="1240" y="1"/>
                    <a:pt x="1214" y="2"/>
                    <a:pt x="1188" y="3"/>
                  </a:cubicBezTo>
                  <a:cubicBezTo>
                    <a:pt x="509" y="46"/>
                    <a:pt x="0" y="625"/>
                    <a:pt x="43" y="1289"/>
                  </a:cubicBezTo>
                  <a:cubicBezTo>
                    <a:pt x="70" y="1950"/>
                    <a:pt x="620" y="2449"/>
                    <a:pt x="1275" y="2449"/>
                  </a:cubicBezTo>
                  <a:cubicBezTo>
                    <a:pt x="1293" y="2449"/>
                    <a:pt x="1311" y="2449"/>
                    <a:pt x="1329" y="2448"/>
                  </a:cubicBezTo>
                  <a:cubicBezTo>
                    <a:pt x="2007" y="2406"/>
                    <a:pt x="2516" y="1826"/>
                    <a:pt x="2474" y="1148"/>
                  </a:cubicBezTo>
                  <a:cubicBezTo>
                    <a:pt x="2433" y="496"/>
                    <a:pt x="1909" y="1"/>
                    <a:pt x="12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4"/>
            <p:cNvSpPr/>
            <p:nvPr/>
          </p:nvSpPr>
          <p:spPr>
            <a:xfrm>
              <a:off x="6682041" y="2931643"/>
              <a:ext cx="53002" cy="51535"/>
            </a:xfrm>
            <a:custGeom>
              <a:rect b="b" l="l" r="r" t="t"/>
              <a:pathLst>
                <a:path extrusionOk="0" h="949" w="976">
                  <a:moveTo>
                    <a:pt x="479" y="1"/>
                  </a:moveTo>
                  <a:cubicBezTo>
                    <a:pt x="470" y="1"/>
                    <a:pt x="461" y="1"/>
                    <a:pt x="452" y="1"/>
                  </a:cubicBezTo>
                  <a:cubicBezTo>
                    <a:pt x="198" y="16"/>
                    <a:pt x="0" y="242"/>
                    <a:pt x="14" y="510"/>
                  </a:cubicBezTo>
                  <a:cubicBezTo>
                    <a:pt x="28" y="756"/>
                    <a:pt x="239" y="949"/>
                    <a:pt x="483" y="949"/>
                  </a:cubicBezTo>
                  <a:cubicBezTo>
                    <a:pt x="492" y="949"/>
                    <a:pt x="500" y="949"/>
                    <a:pt x="509" y="948"/>
                  </a:cubicBezTo>
                  <a:cubicBezTo>
                    <a:pt x="777" y="934"/>
                    <a:pt x="975" y="708"/>
                    <a:pt x="961" y="454"/>
                  </a:cubicBezTo>
                  <a:cubicBezTo>
                    <a:pt x="947" y="194"/>
                    <a:pt x="736" y="1"/>
                    <a:pt x="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4"/>
            <p:cNvSpPr/>
            <p:nvPr/>
          </p:nvSpPr>
          <p:spPr>
            <a:xfrm>
              <a:off x="6187760" y="2808697"/>
              <a:ext cx="708409" cy="42684"/>
            </a:xfrm>
            <a:custGeom>
              <a:rect b="b" l="l" r="r" t="t"/>
              <a:pathLst>
                <a:path extrusionOk="0" h="786" w="13045">
                  <a:moveTo>
                    <a:pt x="12982" y="1"/>
                  </a:moveTo>
                  <a:cubicBezTo>
                    <a:pt x="12540" y="1"/>
                    <a:pt x="9812" y="135"/>
                    <a:pt x="6516" y="329"/>
                  </a:cubicBezTo>
                  <a:cubicBezTo>
                    <a:pt x="2912" y="541"/>
                    <a:pt x="1" y="739"/>
                    <a:pt x="1" y="782"/>
                  </a:cubicBezTo>
                  <a:cubicBezTo>
                    <a:pt x="1" y="784"/>
                    <a:pt x="22" y="785"/>
                    <a:pt x="64" y="785"/>
                  </a:cubicBezTo>
                  <a:cubicBezTo>
                    <a:pt x="506" y="785"/>
                    <a:pt x="3234" y="650"/>
                    <a:pt x="6530" y="457"/>
                  </a:cubicBezTo>
                  <a:cubicBezTo>
                    <a:pt x="10120" y="245"/>
                    <a:pt x="13045" y="33"/>
                    <a:pt x="13045" y="4"/>
                  </a:cubicBezTo>
                  <a:cubicBezTo>
                    <a:pt x="13045" y="2"/>
                    <a:pt x="13023" y="1"/>
                    <a:pt x="129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4"/>
            <p:cNvSpPr/>
            <p:nvPr/>
          </p:nvSpPr>
          <p:spPr>
            <a:xfrm>
              <a:off x="5764184" y="2866912"/>
              <a:ext cx="139727" cy="10970"/>
            </a:xfrm>
            <a:custGeom>
              <a:rect b="b" l="l" r="r" t="t"/>
              <a:pathLst>
                <a:path extrusionOk="0" h="202" w="2573">
                  <a:moveTo>
                    <a:pt x="2254" y="1"/>
                  </a:moveTo>
                  <a:cubicBezTo>
                    <a:pt x="2021" y="1"/>
                    <a:pt x="1675" y="11"/>
                    <a:pt x="1286" y="35"/>
                  </a:cubicBezTo>
                  <a:cubicBezTo>
                    <a:pt x="580" y="77"/>
                    <a:pt x="0" y="148"/>
                    <a:pt x="0" y="176"/>
                  </a:cubicBezTo>
                  <a:cubicBezTo>
                    <a:pt x="0" y="194"/>
                    <a:pt x="102" y="202"/>
                    <a:pt x="272" y="202"/>
                  </a:cubicBezTo>
                  <a:cubicBezTo>
                    <a:pt x="508" y="202"/>
                    <a:pt x="875" y="186"/>
                    <a:pt x="1286" y="162"/>
                  </a:cubicBezTo>
                  <a:cubicBezTo>
                    <a:pt x="1993" y="119"/>
                    <a:pt x="2572" y="63"/>
                    <a:pt x="2558" y="20"/>
                  </a:cubicBezTo>
                  <a:cubicBezTo>
                    <a:pt x="2558" y="8"/>
                    <a:pt x="2444" y="1"/>
                    <a:pt x="22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4"/>
            <p:cNvSpPr/>
            <p:nvPr/>
          </p:nvSpPr>
          <p:spPr>
            <a:xfrm>
              <a:off x="7153242" y="2785238"/>
              <a:ext cx="142008" cy="10535"/>
            </a:xfrm>
            <a:custGeom>
              <a:rect b="b" l="l" r="r" t="t"/>
              <a:pathLst>
                <a:path extrusionOk="0" h="194" w="2615">
                  <a:moveTo>
                    <a:pt x="2336" y="1"/>
                  </a:moveTo>
                  <a:cubicBezTo>
                    <a:pt x="2095" y="1"/>
                    <a:pt x="1719" y="16"/>
                    <a:pt x="1300" y="41"/>
                  </a:cubicBezTo>
                  <a:cubicBezTo>
                    <a:pt x="594" y="83"/>
                    <a:pt x="0" y="140"/>
                    <a:pt x="14" y="168"/>
                  </a:cubicBezTo>
                  <a:cubicBezTo>
                    <a:pt x="14" y="186"/>
                    <a:pt x="116" y="193"/>
                    <a:pt x="287" y="193"/>
                  </a:cubicBezTo>
                  <a:cubicBezTo>
                    <a:pt x="524" y="193"/>
                    <a:pt x="896" y="178"/>
                    <a:pt x="1314" y="154"/>
                  </a:cubicBezTo>
                  <a:cubicBezTo>
                    <a:pt x="2035" y="111"/>
                    <a:pt x="2615" y="55"/>
                    <a:pt x="2615" y="26"/>
                  </a:cubicBezTo>
                  <a:cubicBezTo>
                    <a:pt x="2615" y="9"/>
                    <a:pt x="2510" y="1"/>
                    <a:pt x="23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4"/>
            <p:cNvSpPr/>
            <p:nvPr/>
          </p:nvSpPr>
          <p:spPr>
            <a:xfrm>
              <a:off x="5662851" y="2728326"/>
              <a:ext cx="439056" cy="148959"/>
            </a:xfrm>
            <a:custGeom>
              <a:rect b="b" l="l" r="r" t="t"/>
              <a:pathLst>
                <a:path extrusionOk="0" h="2743" w="8085">
                  <a:moveTo>
                    <a:pt x="8084" y="0"/>
                  </a:moveTo>
                  <a:cubicBezTo>
                    <a:pt x="8084" y="0"/>
                    <a:pt x="8028" y="43"/>
                    <a:pt x="7943" y="128"/>
                  </a:cubicBezTo>
                  <a:cubicBezTo>
                    <a:pt x="7861" y="210"/>
                    <a:pt x="7739" y="319"/>
                    <a:pt x="7602" y="467"/>
                  </a:cubicBezTo>
                  <a:lnTo>
                    <a:pt x="7602" y="467"/>
                  </a:lnTo>
                  <a:cubicBezTo>
                    <a:pt x="6782" y="495"/>
                    <a:pt x="5229" y="580"/>
                    <a:pt x="3435" y="679"/>
                  </a:cubicBezTo>
                  <a:cubicBezTo>
                    <a:pt x="2389" y="749"/>
                    <a:pt x="1428" y="806"/>
                    <a:pt x="622" y="863"/>
                  </a:cubicBezTo>
                  <a:lnTo>
                    <a:pt x="608" y="863"/>
                  </a:lnTo>
                  <a:lnTo>
                    <a:pt x="594" y="877"/>
                  </a:lnTo>
                  <a:cubicBezTo>
                    <a:pt x="382" y="1173"/>
                    <a:pt x="184" y="1428"/>
                    <a:pt x="15" y="1654"/>
                  </a:cubicBezTo>
                  <a:lnTo>
                    <a:pt x="1" y="1668"/>
                  </a:lnTo>
                  <a:lnTo>
                    <a:pt x="15" y="1682"/>
                  </a:lnTo>
                  <a:cubicBezTo>
                    <a:pt x="29" y="2007"/>
                    <a:pt x="57" y="2262"/>
                    <a:pt x="71" y="2474"/>
                  </a:cubicBezTo>
                  <a:cubicBezTo>
                    <a:pt x="85" y="2657"/>
                    <a:pt x="100" y="2742"/>
                    <a:pt x="114" y="2742"/>
                  </a:cubicBezTo>
                  <a:cubicBezTo>
                    <a:pt x="114" y="2742"/>
                    <a:pt x="114" y="2643"/>
                    <a:pt x="114" y="2459"/>
                  </a:cubicBezTo>
                  <a:cubicBezTo>
                    <a:pt x="100" y="2264"/>
                    <a:pt x="100" y="2013"/>
                    <a:pt x="86" y="1692"/>
                  </a:cubicBezTo>
                  <a:lnTo>
                    <a:pt x="86" y="1692"/>
                  </a:lnTo>
                  <a:cubicBezTo>
                    <a:pt x="260" y="1478"/>
                    <a:pt x="446" y="1238"/>
                    <a:pt x="645" y="961"/>
                  </a:cubicBezTo>
                  <a:lnTo>
                    <a:pt x="645" y="961"/>
                  </a:lnTo>
                  <a:cubicBezTo>
                    <a:pt x="1435" y="919"/>
                    <a:pt x="2407" y="862"/>
                    <a:pt x="3449" y="806"/>
                  </a:cubicBezTo>
                  <a:cubicBezTo>
                    <a:pt x="5230" y="693"/>
                    <a:pt x="6784" y="594"/>
                    <a:pt x="7604" y="523"/>
                  </a:cubicBezTo>
                  <a:lnTo>
                    <a:pt x="7632" y="523"/>
                  </a:lnTo>
                  <a:cubicBezTo>
                    <a:pt x="7773" y="368"/>
                    <a:pt x="7886" y="241"/>
                    <a:pt x="7971" y="142"/>
                  </a:cubicBezTo>
                  <a:cubicBezTo>
                    <a:pt x="8056" y="57"/>
                    <a:pt x="8084" y="15"/>
                    <a:pt x="8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4"/>
            <p:cNvSpPr/>
            <p:nvPr/>
          </p:nvSpPr>
          <p:spPr>
            <a:xfrm>
              <a:off x="6165550" y="2675379"/>
              <a:ext cx="738331" cy="127454"/>
            </a:xfrm>
            <a:custGeom>
              <a:rect b="b" l="l" r="r" t="t"/>
              <a:pathLst>
                <a:path extrusionOk="0" h="2347" w="13596">
                  <a:moveTo>
                    <a:pt x="13595" y="0"/>
                  </a:moveTo>
                  <a:cubicBezTo>
                    <a:pt x="13595" y="0"/>
                    <a:pt x="13567" y="43"/>
                    <a:pt x="13510" y="113"/>
                  </a:cubicBezTo>
                  <a:cubicBezTo>
                    <a:pt x="13440" y="198"/>
                    <a:pt x="13369" y="297"/>
                    <a:pt x="13270" y="424"/>
                  </a:cubicBezTo>
                  <a:cubicBezTo>
                    <a:pt x="13060" y="705"/>
                    <a:pt x="12766" y="1096"/>
                    <a:pt x="12403" y="1585"/>
                  </a:cubicBezTo>
                  <a:lnTo>
                    <a:pt x="12403" y="1585"/>
                  </a:lnTo>
                  <a:cubicBezTo>
                    <a:pt x="11033" y="1656"/>
                    <a:pt x="9041" y="1768"/>
                    <a:pt x="6826" y="1894"/>
                  </a:cubicBezTo>
                  <a:cubicBezTo>
                    <a:pt x="4434" y="2035"/>
                    <a:pt x="2294" y="2175"/>
                    <a:pt x="937" y="2260"/>
                  </a:cubicBezTo>
                  <a:lnTo>
                    <a:pt x="937" y="2260"/>
                  </a:lnTo>
                  <a:cubicBezTo>
                    <a:pt x="659" y="1843"/>
                    <a:pt x="422" y="1510"/>
                    <a:pt x="255" y="1272"/>
                  </a:cubicBezTo>
                  <a:cubicBezTo>
                    <a:pt x="184" y="1159"/>
                    <a:pt x="113" y="1074"/>
                    <a:pt x="71" y="1004"/>
                  </a:cubicBezTo>
                  <a:cubicBezTo>
                    <a:pt x="28" y="933"/>
                    <a:pt x="0" y="905"/>
                    <a:pt x="0" y="905"/>
                  </a:cubicBezTo>
                  <a:lnTo>
                    <a:pt x="0" y="905"/>
                  </a:lnTo>
                  <a:cubicBezTo>
                    <a:pt x="0" y="919"/>
                    <a:pt x="14" y="947"/>
                    <a:pt x="57" y="1018"/>
                  </a:cubicBezTo>
                  <a:cubicBezTo>
                    <a:pt x="99" y="1089"/>
                    <a:pt x="156" y="1173"/>
                    <a:pt x="226" y="1286"/>
                  </a:cubicBezTo>
                  <a:cubicBezTo>
                    <a:pt x="382" y="1541"/>
                    <a:pt x="608" y="1894"/>
                    <a:pt x="890" y="2318"/>
                  </a:cubicBezTo>
                  <a:lnTo>
                    <a:pt x="890" y="2346"/>
                  </a:lnTo>
                  <a:lnTo>
                    <a:pt x="919" y="2346"/>
                  </a:lnTo>
                  <a:cubicBezTo>
                    <a:pt x="2290" y="2276"/>
                    <a:pt x="4438" y="2163"/>
                    <a:pt x="6840" y="2007"/>
                  </a:cubicBezTo>
                  <a:cubicBezTo>
                    <a:pt x="9073" y="1880"/>
                    <a:pt x="11066" y="1753"/>
                    <a:pt x="12436" y="1668"/>
                  </a:cubicBezTo>
                  <a:lnTo>
                    <a:pt x="12450" y="1668"/>
                  </a:lnTo>
                  <a:lnTo>
                    <a:pt x="12465" y="1640"/>
                  </a:lnTo>
                  <a:cubicBezTo>
                    <a:pt x="12818" y="1145"/>
                    <a:pt x="13101" y="735"/>
                    <a:pt x="13298" y="453"/>
                  </a:cubicBezTo>
                  <a:cubicBezTo>
                    <a:pt x="13397" y="311"/>
                    <a:pt x="13468" y="212"/>
                    <a:pt x="13525" y="128"/>
                  </a:cubicBezTo>
                  <a:cubicBezTo>
                    <a:pt x="13567" y="43"/>
                    <a:pt x="13595" y="14"/>
                    <a:pt x="13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4"/>
            <p:cNvSpPr/>
            <p:nvPr/>
          </p:nvSpPr>
          <p:spPr>
            <a:xfrm>
              <a:off x="5635373" y="2828844"/>
              <a:ext cx="15260" cy="14825"/>
            </a:xfrm>
            <a:custGeom>
              <a:rect b="b" l="l" r="r" t="t"/>
              <a:pathLst>
                <a:path extrusionOk="0" h="273" w="281">
                  <a:moveTo>
                    <a:pt x="139" y="1"/>
                  </a:moveTo>
                  <a:cubicBezTo>
                    <a:pt x="69" y="1"/>
                    <a:pt x="54" y="57"/>
                    <a:pt x="69" y="57"/>
                  </a:cubicBezTo>
                  <a:cubicBezTo>
                    <a:pt x="83" y="71"/>
                    <a:pt x="111" y="71"/>
                    <a:pt x="125" y="86"/>
                  </a:cubicBezTo>
                  <a:cubicBezTo>
                    <a:pt x="153" y="100"/>
                    <a:pt x="167" y="114"/>
                    <a:pt x="139" y="142"/>
                  </a:cubicBezTo>
                  <a:cubicBezTo>
                    <a:pt x="132" y="156"/>
                    <a:pt x="125" y="163"/>
                    <a:pt x="116" y="163"/>
                  </a:cubicBezTo>
                  <a:cubicBezTo>
                    <a:pt x="107" y="163"/>
                    <a:pt x="97" y="156"/>
                    <a:pt x="83" y="142"/>
                  </a:cubicBezTo>
                  <a:cubicBezTo>
                    <a:pt x="69" y="128"/>
                    <a:pt x="69" y="100"/>
                    <a:pt x="54" y="86"/>
                  </a:cubicBezTo>
                  <a:cubicBezTo>
                    <a:pt x="52" y="83"/>
                    <a:pt x="49" y="82"/>
                    <a:pt x="45" y="82"/>
                  </a:cubicBezTo>
                  <a:cubicBezTo>
                    <a:pt x="28" y="82"/>
                    <a:pt x="0" y="111"/>
                    <a:pt x="12" y="170"/>
                  </a:cubicBezTo>
                  <a:cubicBezTo>
                    <a:pt x="12" y="213"/>
                    <a:pt x="40" y="255"/>
                    <a:pt x="97" y="269"/>
                  </a:cubicBezTo>
                  <a:cubicBezTo>
                    <a:pt x="104" y="272"/>
                    <a:pt x="113" y="273"/>
                    <a:pt x="122" y="273"/>
                  </a:cubicBezTo>
                  <a:cubicBezTo>
                    <a:pt x="163" y="273"/>
                    <a:pt x="215" y="248"/>
                    <a:pt x="238" y="213"/>
                  </a:cubicBezTo>
                  <a:cubicBezTo>
                    <a:pt x="281" y="170"/>
                    <a:pt x="281" y="100"/>
                    <a:pt x="252" y="57"/>
                  </a:cubicBezTo>
                  <a:cubicBezTo>
                    <a:pt x="224" y="15"/>
                    <a:pt x="167" y="1"/>
                    <a:pt x="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4"/>
            <p:cNvSpPr/>
            <p:nvPr/>
          </p:nvSpPr>
          <p:spPr>
            <a:xfrm>
              <a:off x="5636894" y="2855725"/>
              <a:ext cx="15260" cy="14825"/>
            </a:xfrm>
            <a:custGeom>
              <a:rect b="b" l="l" r="r" t="t"/>
              <a:pathLst>
                <a:path extrusionOk="0" h="273" w="281">
                  <a:moveTo>
                    <a:pt x="139" y="0"/>
                  </a:moveTo>
                  <a:cubicBezTo>
                    <a:pt x="69" y="0"/>
                    <a:pt x="55" y="57"/>
                    <a:pt x="69" y="57"/>
                  </a:cubicBezTo>
                  <a:cubicBezTo>
                    <a:pt x="83" y="71"/>
                    <a:pt x="111" y="71"/>
                    <a:pt x="125" y="85"/>
                  </a:cubicBezTo>
                  <a:cubicBezTo>
                    <a:pt x="168" y="99"/>
                    <a:pt x="168" y="113"/>
                    <a:pt x="154" y="142"/>
                  </a:cubicBezTo>
                  <a:cubicBezTo>
                    <a:pt x="139" y="156"/>
                    <a:pt x="129" y="163"/>
                    <a:pt x="118" y="163"/>
                  </a:cubicBezTo>
                  <a:cubicBezTo>
                    <a:pt x="108" y="163"/>
                    <a:pt x="97" y="156"/>
                    <a:pt x="83" y="142"/>
                  </a:cubicBezTo>
                  <a:cubicBezTo>
                    <a:pt x="69" y="128"/>
                    <a:pt x="69" y="99"/>
                    <a:pt x="55" y="85"/>
                  </a:cubicBezTo>
                  <a:cubicBezTo>
                    <a:pt x="52" y="83"/>
                    <a:pt x="49" y="82"/>
                    <a:pt x="46" y="82"/>
                  </a:cubicBezTo>
                  <a:cubicBezTo>
                    <a:pt x="28" y="82"/>
                    <a:pt x="1" y="111"/>
                    <a:pt x="12" y="170"/>
                  </a:cubicBezTo>
                  <a:cubicBezTo>
                    <a:pt x="12" y="212"/>
                    <a:pt x="41" y="255"/>
                    <a:pt x="97" y="269"/>
                  </a:cubicBezTo>
                  <a:cubicBezTo>
                    <a:pt x="107" y="271"/>
                    <a:pt x="117" y="273"/>
                    <a:pt x="127" y="273"/>
                  </a:cubicBezTo>
                  <a:cubicBezTo>
                    <a:pt x="173" y="273"/>
                    <a:pt x="218" y="247"/>
                    <a:pt x="253" y="212"/>
                  </a:cubicBezTo>
                  <a:cubicBezTo>
                    <a:pt x="281" y="170"/>
                    <a:pt x="281" y="99"/>
                    <a:pt x="253" y="57"/>
                  </a:cubicBezTo>
                  <a:cubicBezTo>
                    <a:pt x="224" y="15"/>
                    <a:pt x="168" y="0"/>
                    <a:pt x="1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4"/>
            <p:cNvSpPr/>
            <p:nvPr/>
          </p:nvSpPr>
          <p:spPr>
            <a:xfrm>
              <a:off x="5571511" y="2822708"/>
              <a:ext cx="9286" cy="61473"/>
            </a:xfrm>
            <a:custGeom>
              <a:rect b="b" l="l" r="r" t="t"/>
              <a:pathLst>
                <a:path extrusionOk="0" h="1132" w="171">
                  <a:moveTo>
                    <a:pt x="57" y="1"/>
                  </a:moveTo>
                  <a:cubicBezTo>
                    <a:pt x="15" y="15"/>
                    <a:pt x="1" y="269"/>
                    <a:pt x="29" y="580"/>
                  </a:cubicBezTo>
                  <a:cubicBezTo>
                    <a:pt x="43" y="891"/>
                    <a:pt x="86" y="1131"/>
                    <a:pt x="114" y="1131"/>
                  </a:cubicBezTo>
                  <a:cubicBezTo>
                    <a:pt x="156" y="1131"/>
                    <a:pt x="171" y="877"/>
                    <a:pt x="142" y="566"/>
                  </a:cubicBezTo>
                  <a:cubicBezTo>
                    <a:pt x="128" y="255"/>
                    <a:pt x="86" y="1"/>
                    <a:pt x="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4"/>
            <p:cNvSpPr/>
            <p:nvPr/>
          </p:nvSpPr>
          <p:spPr>
            <a:xfrm>
              <a:off x="5380467" y="2841877"/>
              <a:ext cx="8472" cy="50721"/>
            </a:xfrm>
            <a:custGeom>
              <a:rect b="b" l="l" r="r" t="t"/>
              <a:pathLst>
                <a:path extrusionOk="0" h="934" w="156">
                  <a:moveTo>
                    <a:pt x="42" y="1"/>
                  </a:moveTo>
                  <a:cubicBezTo>
                    <a:pt x="14" y="15"/>
                    <a:pt x="0" y="213"/>
                    <a:pt x="14" y="467"/>
                  </a:cubicBezTo>
                  <a:cubicBezTo>
                    <a:pt x="28" y="722"/>
                    <a:pt x="71" y="934"/>
                    <a:pt x="99" y="934"/>
                  </a:cubicBezTo>
                  <a:cubicBezTo>
                    <a:pt x="141" y="920"/>
                    <a:pt x="156" y="722"/>
                    <a:pt x="141" y="467"/>
                  </a:cubicBezTo>
                  <a:cubicBezTo>
                    <a:pt x="127" y="213"/>
                    <a:pt x="85" y="1"/>
                    <a:pt x="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4"/>
            <p:cNvSpPr/>
            <p:nvPr/>
          </p:nvSpPr>
          <p:spPr>
            <a:xfrm>
              <a:off x="6970562" y="2674619"/>
              <a:ext cx="448233" cy="99052"/>
            </a:xfrm>
            <a:custGeom>
              <a:rect b="b" l="l" r="r" t="t"/>
              <a:pathLst>
                <a:path extrusionOk="0" h="1824" w="8254">
                  <a:moveTo>
                    <a:pt x="7519" y="0"/>
                  </a:moveTo>
                  <a:cubicBezTo>
                    <a:pt x="6713" y="43"/>
                    <a:pt x="5752" y="99"/>
                    <a:pt x="4707" y="156"/>
                  </a:cubicBezTo>
                  <a:cubicBezTo>
                    <a:pt x="2930" y="268"/>
                    <a:pt x="1389" y="366"/>
                    <a:pt x="563" y="436"/>
                  </a:cubicBezTo>
                  <a:lnTo>
                    <a:pt x="563" y="436"/>
                  </a:lnTo>
                  <a:cubicBezTo>
                    <a:pt x="395" y="310"/>
                    <a:pt x="269" y="212"/>
                    <a:pt x="156" y="127"/>
                  </a:cubicBezTo>
                  <a:cubicBezTo>
                    <a:pt x="70" y="78"/>
                    <a:pt x="27" y="40"/>
                    <a:pt x="17" y="40"/>
                  </a:cubicBezTo>
                  <a:cubicBezTo>
                    <a:pt x="16" y="40"/>
                    <a:pt x="15" y="41"/>
                    <a:pt x="15" y="43"/>
                  </a:cubicBezTo>
                  <a:cubicBezTo>
                    <a:pt x="1" y="43"/>
                    <a:pt x="43" y="85"/>
                    <a:pt x="142" y="156"/>
                  </a:cubicBezTo>
                  <a:cubicBezTo>
                    <a:pt x="241" y="240"/>
                    <a:pt x="368" y="354"/>
                    <a:pt x="524" y="495"/>
                  </a:cubicBezTo>
                  <a:lnTo>
                    <a:pt x="538" y="495"/>
                  </a:lnTo>
                  <a:cubicBezTo>
                    <a:pt x="1371" y="467"/>
                    <a:pt x="2926" y="382"/>
                    <a:pt x="4707" y="283"/>
                  </a:cubicBezTo>
                  <a:cubicBezTo>
                    <a:pt x="5740" y="213"/>
                    <a:pt x="6705" y="157"/>
                    <a:pt x="7492" y="101"/>
                  </a:cubicBezTo>
                  <a:lnTo>
                    <a:pt x="7492" y="101"/>
                  </a:lnTo>
                  <a:cubicBezTo>
                    <a:pt x="7740" y="363"/>
                    <a:pt x="7961" y="584"/>
                    <a:pt x="8155" y="777"/>
                  </a:cubicBezTo>
                  <a:lnTo>
                    <a:pt x="8155" y="749"/>
                  </a:lnTo>
                  <a:cubicBezTo>
                    <a:pt x="8183" y="1074"/>
                    <a:pt x="8197" y="1343"/>
                    <a:pt x="8211" y="1541"/>
                  </a:cubicBezTo>
                  <a:cubicBezTo>
                    <a:pt x="8226" y="1724"/>
                    <a:pt x="8240" y="1823"/>
                    <a:pt x="8254" y="1823"/>
                  </a:cubicBezTo>
                  <a:cubicBezTo>
                    <a:pt x="8254" y="1823"/>
                    <a:pt x="8254" y="1724"/>
                    <a:pt x="8254" y="1541"/>
                  </a:cubicBezTo>
                  <a:cubicBezTo>
                    <a:pt x="8254" y="1329"/>
                    <a:pt x="8240" y="1074"/>
                    <a:pt x="8226" y="749"/>
                  </a:cubicBezTo>
                  <a:lnTo>
                    <a:pt x="8226" y="735"/>
                  </a:lnTo>
                  <a:lnTo>
                    <a:pt x="8211" y="721"/>
                  </a:lnTo>
                  <a:cubicBezTo>
                    <a:pt x="8028" y="523"/>
                    <a:pt x="7802" y="283"/>
                    <a:pt x="7547" y="14"/>
                  </a:cubicBezTo>
                  <a:lnTo>
                    <a:pt x="75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4"/>
            <p:cNvSpPr/>
            <p:nvPr/>
          </p:nvSpPr>
          <p:spPr>
            <a:xfrm>
              <a:off x="7431011" y="2722081"/>
              <a:ext cx="16183" cy="14771"/>
            </a:xfrm>
            <a:custGeom>
              <a:rect b="b" l="l" r="r" t="t"/>
              <a:pathLst>
                <a:path extrusionOk="0" h="272" w="298">
                  <a:moveTo>
                    <a:pt x="164" y="0"/>
                  </a:moveTo>
                  <a:cubicBezTo>
                    <a:pt x="157" y="0"/>
                    <a:pt x="150" y="1"/>
                    <a:pt x="142" y="2"/>
                  </a:cubicBezTo>
                  <a:cubicBezTo>
                    <a:pt x="100" y="2"/>
                    <a:pt x="57" y="17"/>
                    <a:pt x="29" y="59"/>
                  </a:cubicBezTo>
                  <a:cubicBezTo>
                    <a:pt x="1" y="115"/>
                    <a:pt x="15" y="186"/>
                    <a:pt x="57" y="229"/>
                  </a:cubicBezTo>
                  <a:cubicBezTo>
                    <a:pt x="85" y="256"/>
                    <a:pt x="124" y="271"/>
                    <a:pt x="160" y="271"/>
                  </a:cubicBezTo>
                  <a:cubicBezTo>
                    <a:pt x="179" y="271"/>
                    <a:pt x="198" y="267"/>
                    <a:pt x="213" y="257"/>
                  </a:cubicBezTo>
                  <a:cubicBezTo>
                    <a:pt x="269" y="229"/>
                    <a:pt x="284" y="186"/>
                    <a:pt x="298" y="158"/>
                  </a:cubicBezTo>
                  <a:cubicBezTo>
                    <a:pt x="298" y="99"/>
                    <a:pt x="268" y="70"/>
                    <a:pt x="250" y="70"/>
                  </a:cubicBezTo>
                  <a:cubicBezTo>
                    <a:pt x="247" y="70"/>
                    <a:pt x="244" y="71"/>
                    <a:pt x="241" y="73"/>
                  </a:cubicBezTo>
                  <a:cubicBezTo>
                    <a:pt x="227" y="87"/>
                    <a:pt x="227" y="115"/>
                    <a:pt x="213" y="130"/>
                  </a:cubicBezTo>
                  <a:cubicBezTo>
                    <a:pt x="196" y="146"/>
                    <a:pt x="185" y="153"/>
                    <a:pt x="175" y="153"/>
                  </a:cubicBezTo>
                  <a:cubicBezTo>
                    <a:pt x="168" y="153"/>
                    <a:pt x="162" y="150"/>
                    <a:pt x="156" y="144"/>
                  </a:cubicBezTo>
                  <a:cubicBezTo>
                    <a:pt x="128" y="115"/>
                    <a:pt x="128" y="101"/>
                    <a:pt x="156" y="87"/>
                  </a:cubicBezTo>
                  <a:cubicBezTo>
                    <a:pt x="185" y="59"/>
                    <a:pt x="213" y="59"/>
                    <a:pt x="227" y="59"/>
                  </a:cubicBezTo>
                  <a:cubicBezTo>
                    <a:pt x="240" y="46"/>
                    <a:pt x="219"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4"/>
            <p:cNvSpPr/>
            <p:nvPr/>
          </p:nvSpPr>
          <p:spPr>
            <a:xfrm>
              <a:off x="7432585" y="2748908"/>
              <a:ext cx="16129" cy="14825"/>
            </a:xfrm>
            <a:custGeom>
              <a:rect b="b" l="l" r="r" t="t"/>
              <a:pathLst>
                <a:path extrusionOk="0" h="273" w="297">
                  <a:moveTo>
                    <a:pt x="163" y="1"/>
                  </a:moveTo>
                  <a:cubicBezTo>
                    <a:pt x="156" y="1"/>
                    <a:pt x="149" y="1"/>
                    <a:pt x="141" y="3"/>
                  </a:cubicBezTo>
                  <a:cubicBezTo>
                    <a:pt x="113" y="3"/>
                    <a:pt x="57" y="17"/>
                    <a:pt x="28" y="60"/>
                  </a:cubicBezTo>
                  <a:cubicBezTo>
                    <a:pt x="0" y="116"/>
                    <a:pt x="28" y="187"/>
                    <a:pt x="57" y="229"/>
                  </a:cubicBezTo>
                  <a:cubicBezTo>
                    <a:pt x="84" y="257"/>
                    <a:pt x="123" y="272"/>
                    <a:pt x="159" y="272"/>
                  </a:cubicBezTo>
                  <a:cubicBezTo>
                    <a:pt x="179" y="272"/>
                    <a:pt x="197" y="267"/>
                    <a:pt x="212" y="257"/>
                  </a:cubicBezTo>
                  <a:cubicBezTo>
                    <a:pt x="269" y="229"/>
                    <a:pt x="283" y="187"/>
                    <a:pt x="297" y="158"/>
                  </a:cubicBezTo>
                  <a:cubicBezTo>
                    <a:pt x="297" y="100"/>
                    <a:pt x="267" y="70"/>
                    <a:pt x="250" y="70"/>
                  </a:cubicBezTo>
                  <a:cubicBezTo>
                    <a:pt x="246" y="70"/>
                    <a:pt x="243" y="71"/>
                    <a:pt x="240" y="74"/>
                  </a:cubicBezTo>
                  <a:cubicBezTo>
                    <a:pt x="226" y="88"/>
                    <a:pt x="226" y="116"/>
                    <a:pt x="212" y="130"/>
                  </a:cubicBezTo>
                  <a:cubicBezTo>
                    <a:pt x="196" y="147"/>
                    <a:pt x="184" y="154"/>
                    <a:pt x="174" y="154"/>
                  </a:cubicBezTo>
                  <a:cubicBezTo>
                    <a:pt x="167" y="154"/>
                    <a:pt x="161" y="150"/>
                    <a:pt x="156" y="144"/>
                  </a:cubicBezTo>
                  <a:cubicBezTo>
                    <a:pt x="127" y="116"/>
                    <a:pt x="127" y="102"/>
                    <a:pt x="156" y="88"/>
                  </a:cubicBezTo>
                  <a:cubicBezTo>
                    <a:pt x="184" y="60"/>
                    <a:pt x="212" y="60"/>
                    <a:pt x="226" y="60"/>
                  </a:cubicBezTo>
                  <a:cubicBezTo>
                    <a:pt x="239" y="47"/>
                    <a:pt x="218" y="1"/>
                    <a:pt x="1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4"/>
            <p:cNvSpPr/>
            <p:nvPr/>
          </p:nvSpPr>
          <p:spPr>
            <a:xfrm>
              <a:off x="7503181" y="2708397"/>
              <a:ext cx="9232" cy="61419"/>
            </a:xfrm>
            <a:custGeom>
              <a:rect b="b" l="l" r="r" t="t"/>
              <a:pathLst>
                <a:path extrusionOk="0" h="1131" w="170">
                  <a:moveTo>
                    <a:pt x="57" y="0"/>
                  </a:moveTo>
                  <a:cubicBezTo>
                    <a:pt x="14" y="0"/>
                    <a:pt x="0" y="254"/>
                    <a:pt x="29" y="565"/>
                  </a:cubicBezTo>
                  <a:cubicBezTo>
                    <a:pt x="43" y="876"/>
                    <a:pt x="85" y="1131"/>
                    <a:pt x="113" y="1131"/>
                  </a:cubicBezTo>
                  <a:cubicBezTo>
                    <a:pt x="156" y="1116"/>
                    <a:pt x="170" y="862"/>
                    <a:pt x="142" y="551"/>
                  </a:cubicBezTo>
                  <a:cubicBezTo>
                    <a:pt x="128" y="240"/>
                    <a:pt x="85" y="0"/>
                    <a:pt x="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4"/>
            <p:cNvSpPr/>
            <p:nvPr/>
          </p:nvSpPr>
          <p:spPr>
            <a:xfrm>
              <a:off x="7695800" y="2704541"/>
              <a:ext cx="7711" cy="49961"/>
            </a:xfrm>
            <a:custGeom>
              <a:rect b="b" l="l" r="r" t="t"/>
              <a:pathLst>
                <a:path extrusionOk="0" h="920" w="142">
                  <a:moveTo>
                    <a:pt x="43" y="0"/>
                  </a:moveTo>
                  <a:cubicBezTo>
                    <a:pt x="15" y="0"/>
                    <a:pt x="0" y="212"/>
                    <a:pt x="15" y="467"/>
                  </a:cubicBezTo>
                  <a:cubicBezTo>
                    <a:pt x="28" y="713"/>
                    <a:pt x="68" y="920"/>
                    <a:pt x="97" y="920"/>
                  </a:cubicBezTo>
                  <a:cubicBezTo>
                    <a:pt x="98" y="920"/>
                    <a:pt x="98" y="919"/>
                    <a:pt x="99" y="919"/>
                  </a:cubicBezTo>
                  <a:cubicBezTo>
                    <a:pt x="128" y="919"/>
                    <a:pt x="142" y="721"/>
                    <a:pt x="128" y="467"/>
                  </a:cubicBezTo>
                  <a:cubicBezTo>
                    <a:pt x="114" y="212"/>
                    <a:pt x="71" y="0"/>
                    <a:pt x="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4"/>
            <p:cNvSpPr/>
            <p:nvPr/>
          </p:nvSpPr>
          <p:spPr>
            <a:xfrm>
              <a:off x="6243803" y="2858440"/>
              <a:ext cx="28456" cy="26555"/>
            </a:xfrm>
            <a:custGeom>
              <a:rect b="b" l="l" r="r" t="t"/>
              <a:pathLst>
                <a:path extrusionOk="0" h="489" w="524">
                  <a:moveTo>
                    <a:pt x="272" y="0"/>
                  </a:moveTo>
                  <a:cubicBezTo>
                    <a:pt x="220" y="0"/>
                    <a:pt x="190" y="26"/>
                    <a:pt x="198" y="35"/>
                  </a:cubicBezTo>
                  <a:cubicBezTo>
                    <a:pt x="198" y="49"/>
                    <a:pt x="269" y="35"/>
                    <a:pt x="326" y="106"/>
                  </a:cubicBezTo>
                  <a:cubicBezTo>
                    <a:pt x="410" y="162"/>
                    <a:pt x="425" y="290"/>
                    <a:pt x="312" y="346"/>
                  </a:cubicBezTo>
                  <a:cubicBezTo>
                    <a:pt x="284" y="362"/>
                    <a:pt x="258" y="368"/>
                    <a:pt x="234" y="368"/>
                  </a:cubicBezTo>
                  <a:cubicBezTo>
                    <a:pt x="151" y="368"/>
                    <a:pt x="100" y="285"/>
                    <a:pt x="100" y="219"/>
                  </a:cubicBezTo>
                  <a:cubicBezTo>
                    <a:pt x="85" y="134"/>
                    <a:pt x="142" y="78"/>
                    <a:pt x="128" y="63"/>
                  </a:cubicBezTo>
                  <a:cubicBezTo>
                    <a:pt x="128" y="61"/>
                    <a:pt x="126" y="60"/>
                    <a:pt x="122" y="60"/>
                  </a:cubicBezTo>
                  <a:cubicBezTo>
                    <a:pt x="100" y="60"/>
                    <a:pt x="27" y="99"/>
                    <a:pt x="15" y="219"/>
                  </a:cubicBezTo>
                  <a:cubicBezTo>
                    <a:pt x="1" y="275"/>
                    <a:pt x="15" y="360"/>
                    <a:pt x="85" y="431"/>
                  </a:cubicBezTo>
                  <a:cubicBezTo>
                    <a:pt x="125" y="471"/>
                    <a:pt x="179" y="488"/>
                    <a:pt x="235" y="488"/>
                  </a:cubicBezTo>
                  <a:cubicBezTo>
                    <a:pt x="279" y="488"/>
                    <a:pt x="325" y="478"/>
                    <a:pt x="368" y="459"/>
                  </a:cubicBezTo>
                  <a:cubicBezTo>
                    <a:pt x="453" y="417"/>
                    <a:pt x="524" y="318"/>
                    <a:pt x="509" y="219"/>
                  </a:cubicBezTo>
                  <a:cubicBezTo>
                    <a:pt x="495" y="120"/>
                    <a:pt x="439" y="63"/>
                    <a:pt x="382" y="35"/>
                  </a:cubicBezTo>
                  <a:cubicBezTo>
                    <a:pt x="341" y="9"/>
                    <a:pt x="303" y="0"/>
                    <a:pt x="2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4"/>
            <p:cNvSpPr/>
            <p:nvPr/>
          </p:nvSpPr>
          <p:spPr>
            <a:xfrm>
              <a:off x="6533898" y="2841334"/>
              <a:ext cx="27696" cy="26501"/>
            </a:xfrm>
            <a:custGeom>
              <a:rect b="b" l="l" r="r" t="t"/>
              <a:pathLst>
                <a:path extrusionOk="0" h="488" w="510">
                  <a:moveTo>
                    <a:pt x="270" y="1"/>
                  </a:moveTo>
                  <a:cubicBezTo>
                    <a:pt x="211" y="1"/>
                    <a:pt x="175" y="30"/>
                    <a:pt x="184" y="39"/>
                  </a:cubicBezTo>
                  <a:cubicBezTo>
                    <a:pt x="184" y="53"/>
                    <a:pt x="255" y="39"/>
                    <a:pt x="326" y="96"/>
                  </a:cubicBezTo>
                  <a:cubicBezTo>
                    <a:pt x="396" y="152"/>
                    <a:pt x="425" y="294"/>
                    <a:pt x="297" y="350"/>
                  </a:cubicBezTo>
                  <a:cubicBezTo>
                    <a:pt x="274" y="362"/>
                    <a:pt x="252" y="367"/>
                    <a:pt x="230" y="367"/>
                  </a:cubicBezTo>
                  <a:cubicBezTo>
                    <a:pt x="148" y="367"/>
                    <a:pt x="85" y="290"/>
                    <a:pt x="85" y="223"/>
                  </a:cubicBezTo>
                  <a:cubicBezTo>
                    <a:pt x="85" y="124"/>
                    <a:pt x="128" y="82"/>
                    <a:pt x="114" y="68"/>
                  </a:cubicBezTo>
                  <a:cubicBezTo>
                    <a:pt x="114" y="65"/>
                    <a:pt x="112" y="64"/>
                    <a:pt x="108" y="64"/>
                  </a:cubicBezTo>
                  <a:cubicBezTo>
                    <a:pt x="89" y="64"/>
                    <a:pt x="25" y="101"/>
                    <a:pt x="1" y="209"/>
                  </a:cubicBezTo>
                  <a:cubicBezTo>
                    <a:pt x="1" y="280"/>
                    <a:pt x="1" y="364"/>
                    <a:pt x="71" y="421"/>
                  </a:cubicBezTo>
                  <a:cubicBezTo>
                    <a:pt x="115" y="465"/>
                    <a:pt x="182" y="487"/>
                    <a:pt x="246" y="487"/>
                  </a:cubicBezTo>
                  <a:cubicBezTo>
                    <a:pt x="284" y="487"/>
                    <a:pt x="322" y="479"/>
                    <a:pt x="354" y="463"/>
                  </a:cubicBezTo>
                  <a:cubicBezTo>
                    <a:pt x="439" y="421"/>
                    <a:pt x="509" y="308"/>
                    <a:pt x="495" y="223"/>
                  </a:cubicBezTo>
                  <a:cubicBezTo>
                    <a:pt x="481" y="124"/>
                    <a:pt x="425" y="68"/>
                    <a:pt x="368" y="25"/>
                  </a:cubicBezTo>
                  <a:cubicBezTo>
                    <a:pt x="332" y="7"/>
                    <a:pt x="298"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4"/>
            <p:cNvSpPr/>
            <p:nvPr/>
          </p:nvSpPr>
          <p:spPr>
            <a:xfrm>
              <a:off x="6800208" y="2825423"/>
              <a:ext cx="28456" cy="26555"/>
            </a:xfrm>
            <a:custGeom>
              <a:rect b="b" l="l" r="r" t="t"/>
              <a:pathLst>
                <a:path extrusionOk="0" h="489" w="524">
                  <a:moveTo>
                    <a:pt x="272" y="1"/>
                  </a:moveTo>
                  <a:cubicBezTo>
                    <a:pt x="220" y="1"/>
                    <a:pt x="189" y="27"/>
                    <a:pt x="198" y="35"/>
                  </a:cubicBezTo>
                  <a:cubicBezTo>
                    <a:pt x="198" y="50"/>
                    <a:pt x="269" y="50"/>
                    <a:pt x="340" y="106"/>
                  </a:cubicBezTo>
                  <a:cubicBezTo>
                    <a:pt x="410" y="163"/>
                    <a:pt x="438" y="290"/>
                    <a:pt x="311" y="346"/>
                  </a:cubicBezTo>
                  <a:cubicBezTo>
                    <a:pt x="281" y="363"/>
                    <a:pt x="254" y="370"/>
                    <a:pt x="229" y="370"/>
                  </a:cubicBezTo>
                  <a:cubicBezTo>
                    <a:pt x="149" y="370"/>
                    <a:pt x="99" y="295"/>
                    <a:pt x="99" y="219"/>
                  </a:cubicBezTo>
                  <a:cubicBezTo>
                    <a:pt x="99" y="134"/>
                    <a:pt x="142" y="78"/>
                    <a:pt x="128" y="64"/>
                  </a:cubicBezTo>
                  <a:cubicBezTo>
                    <a:pt x="128" y="62"/>
                    <a:pt x="125" y="60"/>
                    <a:pt x="122" y="60"/>
                  </a:cubicBezTo>
                  <a:cubicBezTo>
                    <a:pt x="100" y="60"/>
                    <a:pt x="27" y="99"/>
                    <a:pt x="14" y="219"/>
                  </a:cubicBezTo>
                  <a:cubicBezTo>
                    <a:pt x="0" y="276"/>
                    <a:pt x="14" y="361"/>
                    <a:pt x="85" y="431"/>
                  </a:cubicBezTo>
                  <a:cubicBezTo>
                    <a:pt x="125" y="471"/>
                    <a:pt x="178" y="488"/>
                    <a:pt x="235" y="488"/>
                  </a:cubicBezTo>
                  <a:cubicBezTo>
                    <a:pt x="279" y="488"/>
                    <a:pt x="325" y="478"/>
                    <a:pt x="368" y="459"/>
                  </a:cubicBezTo>
                  <a:cubicBezTo>
                    <a:pt x="453" y="417"/>
                    <a:pt x="523" y="318"/>
                    <a:pt x="509" y="219"/>
                  </a:cubicBezTo>
                  <a:cubicBezTo>
                    <a:pt x="495" y="120"/>
                    <a:pt x="438" y="64"/>
                    <a:pt x="382" y="35"/>
                  </a:cubicBezTo>
                  <a:cubicBezTo>
                    <a:pt x="340" y="9"/>
                    <a:pt x="303" y="1"/>
                    <a:pt x="2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4"/>
            <p:cNvSpPr/>
            <p:nvPr/>
          </p:nvSpPr>
          <p:spPr>
            <a:xfrm>
              <a:off x="6196992" y="2876035"/>
              <a:ext cx="690760" cy="41326"/>
            </a:xfrm>
            <a:custGeom>
              <a:rect b="b" l="l" r="r" t="t"/>
              <a:pathLst>
                <a:path extrusionOk="0" h="761" w="12720">
                  <a:moveTo>
                    <a:pt x="12601" y="0"/>
                  </a:moveTo>
                  <a:cubicBezTo>
                    <a:pt x="12029" y="0"/>
                    <a:pt x="9457" y="132"/>
                    <a:pt x="6360" y="319"/>
                  </a:cubicBezTo>
                  <a:cubicBezTo>
                    <a:pt x="2855" y="517"/>
                    <a:pt x="1" y="715"/>
                    <a:pt x="1" y="757"/>
                  </a:cubicBezTo>
                  <a:cubicBezTo>
                    <a:pt x="2" y="759"/>
                    <a:pt x="24" y="761"/>
                    <a:pt x="65" y="761"/>
                  </a:cubicBezTo>
                  <a:cubicBezTo>
                    <a:pt x="505" y="761"/>
                    <a:pt x="3156" y="626"/>
                    <a:pt x="6374" y="432"/>
                  </a:cubicBezTo>
                  <a:cubicBezTo>
                    <a:pt x="9879" y="234"/>
                    <a:pt x="12719" y="36"/>
                    <a:pt x="12719" y="8"/>
                  </a:cubicBezTo>
                  <a:cubicBezTo>
                    <a:pt x="12719" y="3"/>
                    <a:pt x="12679" y="0"/>
                    <a:pt x="1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4"/>
            <p:cNvSpPr/>
            <p:nvPr/>
          </p:nvSpPr>
          <p:spPr>
            <a:xfrm>
              <a:off x="6300605" y="2910953"/>
              <a:ext cx="244101" cy="290912"/>
            </a:xfrm>
            <a:custGeom>
              <a:rect b="b" l="l" r="r" t="t"/>
              <a:pathLst>
                <a:path extrusionOk="0" h="5357" w="4495">
                  <a:moveTo>
                    <a:pt x="0" y="1"/>
                  </a:moveTo>
                  <a:cubicBezTo>
                    <a:pt x="0" y="1"/>
                    <a:pt x="15" y="114"/>
                    <a:pt x="43" y="298"/>
                  </a:cubicBezTo>
                  <a:cubicBezTo>
                    <a:pt x="71" y="496"/>
                    <a:pt x="113" y="778"/>
                    <a:pt x="184" y="1117"/>
                  </a:cubicBezTo>
                  <a:cubicBezTo>
                    <a:pt x="325" y="1810"/>
                    <a:pt x="552" y="2785"/>
                    <a:pt x="1145" y="3703"/>
                  </a:cubicBezTo>
                  <a:cubicBezTo>
                    <a:pt x="1442" y="4156"/>
                    <a:pt x="1781" y="4551"/>
                    <a:pt x="2191" y="4806"/>
                  </a:cubicBezTo>
                  <a:cubicBezTo>
                    <a:pt x="2601" y="5046"/>
                    <a:pt x="3011" y="5187"/>
                    <a:pt x="3350" y="5258"/>
                  </a:cubicBezTo>
                  <a:cubicBezTo>
                    <a:pt x="3703" y="5343"/>
                    <a:pt x="3986" y="5357"/>
                    <a:pt x="4183" y="5357"/>
                  </a:cubicBezTo>
                  <a:cubicBezTo>
                    <a:pt x="4282" y="5343"/>
                    <a:pt x="4367" y="5343"/>
                    <a:pt x="4410" y="5329"/>
                  </a:cubicBezTo>
                  <a:cubicBezTo>
                    <a:pt x="4466" y="5329"/>
                    <a:pt x="4494" y="5329"/>
                    <a:pt x="4494" y="5315"/>
                  </a:cubicBezTo>
                  <a:cubicBezTo>
                    <a:pt x="4494" y="5312"/>
                    <a:pt x="4485" y="5312"/>
                    <a:pt x="4466" y="5312"/>
                  </a:cubicBezTo>
                  <a:cubicBezTo>
                    <a:pt x="4446" y="5312"/>
                    <a:pt x="4416" y="5312"/>
                    <a:pt x="4377" y="5312"/>
                  </a:cubicBezTo>
                  <a:cubicBezTo>
                    <a:pt x="4204" y="5312"/>
                    <a:pt x="3849" y="5301"/>
                    <a:pt x="3378" y="5173"/>
                  </a:cubicBezTo>
                  <a:cubicBezTo>
                    <a:pt x="3039" y="5088"/>
                    <a:pt x="2643" y="4947"/>
                    <a:pt x="2262" y="4707"/>
                  </a:cubicBezTo>
                  <a:cubicBezTo>
                    <a:pt x="1866" y="4467"/>
                    <a:pt x="1527" y="4071"/>
                    <a:pt x="1244" y="3633"/>
                  </a:cubicBezTo>
                  <a:cubicBezTo>
                    <a:pt x="665" y="2742"/>
                    <a:pt x="424" y="1782"/>
                    <a:pt x="269" y="1103"/>
                  </a:cubicBezTo>
                  <a:cubicBezTo>
                    <a:pt x="198" y="778"/>
                    <a:pt x="128" y="510"/>
                    <a:pt x="85" y="298"/>
                  </a:cubicBezTo>
                  <a:cubicBezTo>
                    <a:pt x="43" y="100"/>
                    <a:pt x="15"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4"/>
            <p:cNvSpPr/>
            <p:nvPr/>
          </p:nvSpPr>
          <p:spPr>
            <a:xfrm>
              <a:off x="6694314" y="2882552"/>
              <a:ext cx="85205" cy="282495"/>
            </a:xfrm>
            <a:custGeom>
              <a:rect b="b" l="l" r="r" t="t"/>
              <a:pathLst>
                <a:path extrusionOk="0" h="5202" w="1569">
                  <a:moveTo>
                    <a:pt x="1526" y="1"/>
                  </a:moveTo>
                  <a:cubicBezTo>
                    <a:pt x="1498" y="1"/>
                    <a:pt x="1512" y="312"/>
                    <a:pt x="1470" y="807"/>
                  </a:cubicBezTo>
                  <a:cubicBezTo>
                    <a:pt x="1427" y="1301"/>
                    <a:pt x="1329" y="1994"/>
                    <a:pt x="1145" y="2728"/>
                  </a:cubicBezTo>
                  <a:cubicBezTo>
                    <a:pt x="961" y="3463"/>
                    <a:pt x="707" y="4113"/>
                    <a:pt x="466" y="4552"/>
                  </a:cubicBezTo>
                  <a:cubicBezTo>
                    <a:pt x="410" y="4650"/>
                    <a:pt x="353" y="4749"/>
                    <a:pt x="297" y="4834"/>
                  </a:cubicBezTo>
                  <a:cubicBezTo>
                    <a:pt x="240" y="4905"/>
                    <a:pt x="198" y="4975"/>
                    <a:pt x="156" y="5032"/>
                  </a:cubicBezTo>
                  <a:cubicBezTo>
                    <a:pt x="57" y="5131"/>
                    <a:pt x="0" y="5202"/>
                    <a:pt x="14" y="5202"/>
                  </a:cubicBezTo>
                  <a:cubicBezTo>
                    <a:pt x="14" y="5202"/>
                    <a:pt x="71" y="5159"/>
                    <a:pt x="184" y="5074"/>
                  </a:cubicBezTo>
                  <a:cubicBezTo>
                    <a:pt x="240" y="5004"/>
                    <a:pt x="297" y="4947"/>
                    <a:pt x="353" y="4877"/>
                  </a:cubicBezTo>
                  <a:cubicBezTo>
                    <a:pt x="410" y="4792"/>
                    <a:pt x="481" y="4693"/>
                    <a:pt x="551" y="4594"/>
                  </a:cubicBezTo>
                  <a:cubicBezTo>
                    <a:pt x="806" y="4156"/>
                    <a:pt x="1074" y="3506"/>
                    <a:pt x="1258" y="2757"/>
                  </a:cubicBezTo>
                  <a:cubicBezTo>
                    <a:pt x="1456" y="2008"/>
                    <a:pt x="1541" y="1315"/>
                    <a:pt x="1555" y="821"/>
                  </a:cubicBezTo>
                  <a:cubicBezTo>
                    <a:pt x="1569" y="566"/>
                    <a:pt x="1569" y="354"/>
                    <a:pt x="1555" y="213"/>
                  </a:cubicBezTo>
                  <a:cubicBezTo>
                    <a:pt x="1541" y="72"/>
                    <a:pt x="1526" y="1"/>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4"/>
            <p:cNvSpPr/>
            <p:nvPr/>
          </p:nvSpPr>
          <p:spPr>
            <a:xfrm>
              <a:off x="6496319" y="3037537"/>
              <a:ext cx="74452" cy="80046"/>
            </a:xfrm>
            <a:custGeom>
              <a:rect b="b" l="l" r="r" t="t"/>
              <a:pathLst>
                <a:path extrusionOk="0" h="1474" w="1371">
                  <a:moveTo>
                    <a:pt x="211" y="0"/>
                  </a:moveTo>
                  <a:cubicBezTo>
                    <a:pt x="200" y="0"/>
                    <a:pt x="110" y="101"/>
                    <a:pt x="57" y="313"/>
                  </a:cubicBezTo>
                  <a:cubicBezTo>
                    <a:pt x="0" y="525"/>
                    <a:pt x="14" y="864"/>
                    <a:pt x="240" y="1132"/>
                  </a:cubicBezTo>
                  <a:cubicBezTo>
                    <a:pt x="462" y="1393"/>
                    <a:pt x="755" y="1473"/>
                    <a:pt x="977" y="1473"/>
                  </a:cubicBezTo>
                  <a:cubicBezTo>
                    <a:pt x="996" y="1473"/>
                    <a:pt x="1014" y="1473"/>
                    <a:pt x="1032" y="1471"/>
                  </a:cubicBezTo>
                  <a:cubicBezTo>
                    <a:pt x="1258" y="1457"/>
                    <a:pt x="1371" y="1372"/>
                    <a:pt x="1371" y="1372"/>
                  </a:cubicBezTo>
                  <a:cubicBezTo>
                    <a:pt x="1368" y="1367"/>
                    <a:pt x="1360" y="1364"/>
                    <a:pt x="1348" y="1364"/>
                  </a:cubicBezTo>
                  <a:cubicBezTo>
                    <a:pt x="1308" y="1364"/>
                    <a:pt x="1220" y="1389"/>
                    <a:pt x="1097" y="1389"/>
                  </a:cubicBezTo>
                  <a:cubicBezTo>
                    <a:pt x="1076" y="1389"/>
                    <a:pt x="1054" y="1388"/>
                    <a:pt x="1032" y="1387"/>
                  </a:cubicBezTo>
                  <a:cubicBezTo>
                    <a:pt x="820" y="1387"/>
                    <a:pt x="537" y="1288"/>
                    <a:pt x="339" y="1062"/>
                  </a:cubicBezTo>
                  <a:cubicBezTo>
                    <a:pt x="141" y="821"/>
                    <a:pt x="113" y="525"/>
                    <a:pt x="141" y="327"/>
                  </a:cubicBezTo>
                  <a:cubicBezTo>
                    <a:pt x="170" y="115"/>
                    <a:pt x="240" y="2"/>
                    <a:pt x="212" y="2"/>
                  </a:cubicBezTo>
                  <a:cubicBezTo>
                    <a:pt x="212" y="1"/>
                    <a:pt x="212"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4"/>
            <p:cNvSpPr/>
            <p:nvPr/>
          </p:nvSpPr>
          <p:spPr>
            <a:xfrm>
              <a:off x="6513154" y="3015109"/>
              <a:ext cx="12382" cy="10481"/>
            </a:xfrm>
            <a:custGeom>
              <a:rect b="b" l="l" r="r" t="t"/>
              <a:pathLst>
                <a:path extrusionOk="0" h="193" w="228">
                  <a:moveTo>
                    <a:pt x="165" y="0"/>
                  </a:moveTo>
                  <a:cubicBezTo>
                    <a:pt x="138" y="0"/>
                    <a:pt x="105" y="14"/>
                    <a:pt x="72" y="47"/>
                  </a:cubicBezTo>
                  <a:cubicBezTo>
                    <a:pt x="15" y="90"/>
                    <a:pt x="1" y="160"/>
                    <a:pt x="29" y="189"/>
                  </a:cubicBezTo>
                  <a:cubicBezTo>
                    <a:pt x="34" y="191"/>
                    <a:pt x="40" y="192"/>
                    <a:pt x="46" y="192"/>
                  </a:cubicBezTo>
                  <a:cubicBezTo>
                    <a:pt x="73" y="192"/>
                    <a:pt x="110" y="167"/>
                    <a:pt x="156" y="132"/>
                  </a:cubicBezTo>
                  <a:cubicBezTo>
                    <a:pt x="199" y="90"/>
                    <a:pt x="227" y="47"/>
                    <a:pt x="213" y="19"/>
                  </a:cubicBezTo>
                  <a:cubicBezTo>
                    <a:pt x="201" y="7"/>
                    <a:pt x="185"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4"/>
            <p:cNvSpPr/>
            <p:nvPr/>
          </p:nvSpPr>
          <p:spPr>
            <a:xfrm>
              <a:off x="4688192" y="2647738"/>
              <a:ext cx="300904" cy="118222"/>
            </a:xfrm>
            <a:custGeom>
              <a:rect b="b" l="l" r="r" t="t"/>
              <a:pathLst>
                <a:path extrusionOk="0" h="2177" w="5541">
                  <a:moveTo>
                    <a:pt x="3124" y="1"/>
                  </a:moveTo>
                  <a:cubicBezTo>
                    <a:pt x="3124" y="1"/>
                    <a:pt x="2997" y="15"/>
                    <a:pt x="2771" y="57"/>
                  </a:cubicBezTo>
                  <a:cubicBezTo>
                    <a:pt x="2516" y="100"/>
                    <a:pt x="2191" y="170"/>
                    <a:pt x="1810" y="241"/>
                  </a:cubicBezTo>
                  <a:cubicBezTo>
                    <a:pt x="1612" y="283"/>
                    <a:pt x="1386" y="326"/>
                    <a:pt x="1146" y="368"/>
                  </a:cubicBezTo>
                  <a:cubicBezTo>
                    <a:pt x="920" y="425"/>
                    <a:pt x="651" y="453"/>
                    <a:pt x="397" y="580"/>
                  </a:cubicBezTo>
                  <a:cubicBezTo>
                    <a:pt x="255" y="637"/>
                    <a:pt x="142" y="750"/>
                    <a:pt x="72" y="891"/>
                  </a:cubicBezTo>
                  <a:cubicBezTo>
                    <a:pt x="1" y="1046"/>
                    <a:pt x="29" y="1244"/>
                    <a:pt x="142" y="1371"/>
                  </a:cubicBezTo>
                  <a:cubicBezTo>
                    <a:pt x="368" y="1626"/>
                    <a:pt x="708" y="1668"/>
                    <a:pt x="1004" y="1725"/>
                  </a:cubicBezTo>
                  <a:cubicBezTo>
                    <a:pt x="2248" y="1965"/>
                    <a:pt x="3379" y="2092"/>
                    <a:pt x="4198" y="2135"/>
                  </a:cubicBezTo>
                  <a:cubicBezTo>
                    <a:pt x="4622" y="2163"/>
                    <a:pt x="4947" y="2177"/>
                    <a:pt x="5187" y="2177"/>
                  </a:cubicBezTo>
                  <a:cubicBezTo>
                    <a:pt x="5414" y="2177"/>
                    <a:pt x="5541" y="2177"/>
                    <a:pt x="5541" y="2163"/>
                  </a:cubicBezTo>
                  <a:cubicBezTo>
                    <a:pt x="5541" y="2163"/>
                    <a:pt x="5414" y="2149"/>
                    <a:pt x="5187" y="2135"/>
                  </a:cubicBezTo>
                  <a:cubicBezTo>
                    <a:pt x="4933" y="2106"/>
                    <a:pt x="4608" y="2078"/>
                    <a:pt x="4212" y="2050"/>
                  </a:cubicBezTo>
                  <a:cubicBezTo>
                    <a:pt x="3393" y="1979"/>
                    <a:pt x="2262" y="1838"/>
                    <a:pt x="1033" y="1598"/>
                  </a:cubicBezTo>
                  <a:cubicBezTo>
                    <a:pt x="877" y="1569"/>
                    <a:pt x="722" y="1541"/>
                    <a:pt x="580" y="1499"/>
                  </a:cubicBezTo>
                  <a:cubicBezTo>
                    <a:pt x="453" y="1456"/>
                    <a:pt x="312" y="1386"/>
                    <a:pt x="227" y="1287"/>
                  </a:cubicBezTo>
                  <a:cubicBezTo>
                    <a:pt x="142" y="1188"/>
                    <a:pt x="128" y="1060"/>
                    <a:pt x="185" y="947"/>
                  </a:cubicBezTo>
                  <a:cubicBezTo>
                    <a:pt x="227" y="820"/>
                    <a:pt x="326" y="735"/>
                    <a:pt x="439" y="679"/>
                  </a:cubicBezTo>
                  <a:cubicBezTo>
                    <a:pt x="665" y="566"/>
                    <a:pt x="934" y="538"/>
                    <a:pt x="1174" y="467"/>
                  </a:cubicBezTo>
                  <a:cubicBezTo>
                    <a:pt x="1400" y="425"/>
                    <a:pt x="1626" y="368"/>
                    <a:pt x="1824" y="326"/>
                  </a:cubicBezTo>
                  <a:cubicBezTo>
                    <a:pt x="2220" y="241"/>
                    <a:pt x="2531" y="156"/>
                    <a:pt x="2785" y="100"/>
                  </a:cubicBezTo>
                  <a:cubicBezTo>
                    <a:pt x="2997" y="43"/>
                    <a:pt x="3124" y="15"/>
                    <a:pt x="3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4"/>
            <p:cNvSpPr/>
            <p:nvPr/>
          </p:nvSpPr>
          <p:spPr>
            <a:xfrm>
              <a:off x="4713552" y="2752003"/>
              <a:ext cx="320834" cy="34647"/>
            </a:xfrm>
            <a:custGeom>
              <a:rect b="b" l="l" r="r" t="t"/>
              <a:pathLst>
                <a:path extrusionOk="0" h="638" w="5908">
                  <a:moveTo>
                    <a:pt x="11" y="1"/>
                  </a:moveTo>
                  <a:cubicBezTo>
                    <a:pt x="5" y="1"/>
                    <a:pt x="2" y="1"/>
                    <a:pt x="0" y="3"/>
                  </a:cubicBezTo>
                  <a:cubicBezTo>
                    <a:pt x="0" y="17"/>
                    <a:pt x="85" y="45"/>
                    <a:pt x="226" y="87"/>
                  </a:cubicBezTo>
                  <a:cubicBezTo>
                    <a:pt x="368" y="130"/>
                    <a:pt x="580" y="186"/>
                    <a:pt x="848" y="243"/>
                  </a:cubicBezTo>
                  <a:cubicBezTo>
                    <a:pt x="1371" y="370"/>
                    <a:pt x="2106" y="497"/>
                    <a:pt x="2926" y="568"/>
                  </a:cubicBezTo>
                  <a:cubicBezTo>
                    <a:pt x="3486" y="616"/>
                    <a:pt x="4013" y="638"/>
                    <a:pt x="4462" y="638"/>
                  </a:cubicBezTo>
                  <a:cubicBezTo>
                    <a:pt x="4670" y="638"/>
                    <a:pt x="4861" y="633"/>
                    <a:pt x="5031" y="624"/>
                  </a:cubicBezTo>
                  <a:cubicBezTo>
                    <a:pt x="5300" y="610"/>
                    <a:pt x="5526" y="596"/>
                    <a:pt x="5667" y="582"/>
                  </a:cubicBezTo>
                  <a:cubicBezTo>
                    <a:pt x="5823" y="554"/>
                    <a:pt x="5908" y="540"/>
                    <a:pt x="5908" y="540"/>
                  </a:cubicBezTo>
                  <a:cubicBezTo>
                    <a:pt x="5908" y="528"/>
                    <a:pt x="5847" y="523"/>
                    <a:pt x="5736" y="523"/>
                  </a:cubicBezTo>
                  <a:cubicBezTo>
                    <a:pt x="5585" y="523"/>
                    <a:pt x="5341" y="531"/>
                    <a:pt x="5031" y="540"/>
                  </a:cubicBezTo>
                  <a:cubicBezTo>
                    <a:pt x="4494" y="540"/>
                    <a:pt x="3759" y="525"/>
                    <a:pt x="2940" y="455"/>
                  </a:cubicBezTo>
                  <a:cubicBezTo>
                    <a:pt x="2120" y="370"/>
                    <a:pt x="1385" y="257"/>
                    <a:pt x="862" y="158"/>
                  </a:cubicBezTo>
                  <a:cubicBezTo>
                    <a:pt x="384" y="68"/>
                    <a:pt x="72" y="1"/>
                    <a:pt x="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4"/>
            <p:cNvSpPr/>
            <p:nvPr/>
          </p:nvSpPr>
          <p:spPr>
            <a:xfrm>
              <a:off x="5814036" y="2521100"/>
              <a:ext cx="253333" cy="115398"/>
            </a:xfrm>
            <a:custGeom>
              <a:rect b="b" l="l" r="r" t="t"/>
              <a:pathLst>
                <a:path extrusionOk="0" h="2125" w="4665">
                  <a:moveTo>
                    <a:pt x="919" y="1"/>
                  </a:moveTo>
                  <a:cubicBezTo>
                    <a:pt x="622" y="1"/>
                    <a:pt x="396" y="15"/>
                    <a:pt x="241" y="15"/>
                  </a:cubicBezTo>
                  <a:cubicBezTo>
                    <a:pt x="85" y="29"/>
                    <a:pt x="1" y="29"/>
                    <a:pt x="1" y="43"/>
                  </a:cubicBezTo>
                  <a:cubicBezTo>
                    <a:pt x="1" y="57"/>
                    <a:pt x="340" y="71"/>
                    <a:pt x="905" y="86"/>
                  </a:cubicBezTo>
                  <a:cubicBezTo>
                    <a:pt x="1470" y="114"/>
                    <a:pt x="2262" y="142"/>
                    <a:pt x="3081" y="368"/>
                  </a:cubicBezTo>
                  <a:cubicBezTo>
                    <a:pt x="3293" y="411"/>
                    <a:pt x="3491" y="481"/>
                    <a:pt x="3675" y="552"/>
                  </a:cubicBezTo>
                  <a:cubicBezTo>
                    <a:pt x="3873" y="637"/>
                    <a:pt x="4042" y="707"/>
                    <a:pt x="4198" y="806"/>
                  </a:cubicBezTo>
                  <a:cubicBezTo>
                    <a:pt x="4339" y="919"/>
                    <a:pt x="4452" y="1047"/>
                    <a:pt x="4509" y="1188"/>
                  </a:cubicBezTo>
                  <a:cubicBezTo>
                    <a:pt x="4565" y="1329"/>
                    <a:pt x="4551" y="1485"/>
                    <a:pt x="4481" y="1598"/>
                  </a:cubicBezTo>
                  <a:cubicBezTo>
                    <a:pt x="4353" y="1824"/>
                    <a:pt x="4127" y="1937"/>
                    <a:pt x="4000" y="2008"/>
                  </a:cubicBezTo>
                  <a:cubicBezTo>
                    <a:pt x="3859" y="2078"/>
                    <a:pt x="3788" y="2121"/>
                    <a:pt x="3788" y="2121"/>
                  </a:cubicBezTo>
                  <a:cubicBezTo>
                    <a:pt x="3788" y="2123"/>
                    <a:pt x="3791" y="2124"/>
                    <a:pt x="3795" y="2124"/>
                  </a:cubicBezTo>
                  <a:cubicBezTo>
                    <a:pt x="3819" y="2124"/>
                    <a:pt x="3900" y="2097"/>
                    <a:pt x="4028" y="2050"/>
                  </a:cubicBezTo>
                  <a:cubicBezTo>
                    <a:pt x="4170" y="1979"/>
                    <a:pt x="4396" y="1895"/>
                    <a:pt x="4565" y="1640"/>
                  </a:cubicBezTo>
                  <a:cubicBezTo>
                    <a:pt x="4636" y="1513"/>
                    <a:pt x="4664" y="1329"/>
                    <a:pt x="4608" y="1146"/>
                  </a:cubicBezTo>
                  <a:cubicBezTo>
                    <a:pt x="4551" y="976"/>
                    <a:pt x="4410" y="835"/>
                    <a:pt x="4254" y="722"/>
                  </a:cubicBezTo>
                  <a:cubicBezTo>
                    <a:pt x="4099" y="608"/>
                    <a:pt x="3915" y="524"/>
                    <a:pt x="3732" y="439"/>
                  </a:cubicBezTo>
                  <a:cubicBezTo>
                    <a:pt x="3534" y="368"/>
                    <a:pt x="3336" y="298"/>
                    <a:pt x="3124" y="241"/>
                  </a:cubicBezTo>
                  <a:cubicBezTo>
                    <a:pt x="2276" y="15"/>
                    <a:pt x="1485" y="15"/>
                    <a:pt x="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4"/>
            <p:cNvSpPr/>
            <p:nvPr/>
          </p:nvSpPr>
          <p:spPr>
            <a:xfrm>
              <a:off x="5998997" y="2499541"/>
              <a:ext cx="95197" cy="51644"/>
            </a:xfrm>
            <a:custGeom>
              <a:rect b="b" l="l" r="r" t="t"/>
              <a:pathLst>
                <a:path extrusionOk="0" h="951" w="1753">
                  <a:moveTo>
                    <a:pt x="84" y="0"/>
                  </a:moveTo>
                  <a:cubicBezTo>
                    <a:pt x="39" y="0"/>
                    <a:pt x="15" y="6"/>
                    <a:pt x="15" y="16"/>
                  </a:cubicBezTo>
                  <a:cubicBezTo>
                    <a:pt x="1" y="45"/>
                    <a:pt x="453" y="129"/>
                    <a:pt x="919" y="384"/>
                  </a:cubicBezTo>
                  <a:cubicBezTo>
                    <a:pt x="1380" y="641"/>
                    <a:pt x="1672" y="951"/>
                    <a:pt x="1720" y="951"/>
                  </a:cubicBezTo>
                  <a:cubicBezTo>
                    <a:pt x="1722" y="951"/>
                    <a:pt x="1723" y="950"/>
                    <a:pt x="1725" y="949"/>
                  </a:cubicBezTo>
                  <a:cubicBezTo>
                    <a:pt x="1753" y="935"/>
                    <a:pt x="1470" y="553"/>
                    <a:pt x="976" y="285"/>
                  </a:cubicBezTo>
                  <a:cubicBezTo>
                    <a:pt x="595" y="67"/>
                    <a:pt x="231" y="0"/>
                    <a:pt x="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4"/>
            <p:cNvSpPr/>
            <p:nvPr/>
          </p:nvSpPr>
          <p:spPr>
            <a:xfrm>
              <a:off x="7949837" y="2421342"/>
              <a:ext cx="264031" cy="169160"/>
            </a:xfrm>
            <a:custGeom>
              <a:rect b="b" l="l" r="r" t="t"/>
              <a:pathLst>
                <a:path extrusionOk="0" h="3115" w="4862">
                  <a:moveTo>
                    <a:pt x="99" y="1"/>
                  </a:moveTo>
                  <a:cubicBezTo>
                    <a:pt x="28" y="1"/>
                    <a:pt x="0" y="15"/>
                    <a:pt x="0" y="15"/>
                  </a:cubicBezTo>
                  <a:cubicBezTo>
                    <a:pt x="0" y="15"/>
                    <a:pt x="127" y="29"/>
                    <a:pt x="382" y="57"/>
                  </a:cubicBezTo>
                  <a:cubicBezTo>
                    <a:pt x="636" y="85"/>
                    <a:pt x="989" y="128"/>
                    <a:pt x="1428" y="184"/>
                  </a:cubicBezTo>
                  <a:cubicBezTo>
                    <a:pt x="1880" y="255"/>
                    <a:pt x="2403" y="354"/>
                    <a:pt x="2968" y="481"/>
                  </a:cubicBezTo>
                  <a:cubicBezTo>
                    <a:pt x="3265" y="538"/>
                    <a:pt x="3561" y="622"/>
                    <a:pt x="3872" y="707"/>
                  </a:cubicBezTo>
                  <a:cubicBezTo>
                    <a:pt x="4028" y="750"/>
                    <a:pt x="4183" y="792"/>
                    <a:pt x="4325" y="877"/>
                  </a:cubicBezTo>
                  <a:cubicBezTo>
                    <a:pt x="4466" y="947"/>
                    <a:pt x="4593" y="1046"/>
                    <a:pt x="4664" y="1174"/>
                  </a:cubicBezTo>
                  <a:cubicBezTo>
                    <a:pt x="4734" y="1315"/>
                    <a:pt x="4720" y="1485"/>
                    <a:pt x="4664" y="1626"/>
                  </a:cubicBezTo>
                  <a:cubicBezTo>
                    <a:pt x="4593" y="1767"/>
                    <a:pt x="4494" y="1880"/>
                    <a:pt x="4367" y="1965"/>
                  </a:cubicBezTo>
                  <a:cubicBezTo>
                    <a:pt x="4113" y="2149"/>
                    <a:pt x="3816" y="2262"/>
                    <a:pt x="3547" y="2361"/>
                  </a:cubicBezTo>
                  <a:cubicBezTo>
                    <a:pt x="2996" y="2573"/>
                    <a:pt x="2487" y="2700"/>
                    <a:pt x="2049" y="2799"/>
                  </a:cubicBezTo>
                  <a:cubicBezTo>
                    <a:pt x="1611" y="2898"/>
                    <a:pt x="1258" y="2968"/>
                    <a:pt x="1018" y="3025"/>
                  </a:cubicBezTo>
                  <a:cubicBezTo>
                    <a:pt x="763" y="3067"/>
                    <a:pt x="636" y="3096"/>
                    <a:pt x="636" y="3110"/>
                  </a:cubicBezTo>
                  <a:cubicBezTo>
                    <a:pt x="636" y="3113"/>
                    <a:pt x="645" y="3115"/>
                    <a:pt x="662" y="3115"/>
                  </a:cubicBezTo>
                  <a:cubicBezTo>
                    <a:pt x="713" y="3115"/>
                    <a:pt x="837" y="3099"/>
                    <a:pt x="1018" y="3067"/>
                  </a:cubicBezTo>
                  <a:cubicBezTo>
                    <a:pt x="1272" y="3039"/>
                    <a:pt x="1625" y="2983"/>
                    <a:pt x="2063" y="2884"/>
                  </a:cubicBezTo>
                  <a:cubicBezTo>
                    <a:pt x="2502" y="2799"/>
                    <a:pt x="3024" y="2672"/>
                    <a:pt x="3590" y="2474"/>
                  </a:cubicBezTo>
                  <a:cubicBezTo>
                    <a:pt x="3872" y="2361"/>
                    <a:pt x="4169" y="2262"/>
                    <a:pt x="4438" y="2064"/>
                  </a:cubicBezTo>
                  <a:cubicBezTo>
                    <a:pt x="4579" y="1965"/>
                    <a:pt x="4706" y="1838"/>
                    <a:pt x="4777" y="1668"/>
                  </a:cubicBezTo>
                  <a:cubicBezTo>
                    <a:pt x="4847" y="1499"/>
                    <a:pt x="4862" y="1301"/>
                    <a:pt x="4763" y="1131"/>
                  </a:cubicBezTo>
                  <a:cubicBezTo>
                    <a:pt x="4678" y="947"/>
                    <a:pt x="4522" y="834"/>
                    <a:pt x="4381" y="764"/>
                  </a:cubicBezTo>
                  <a:cubicBezTo>
                    <a:pt x="4226" y="679"/>
                    <a:pt x="4056" y="637"/>
                    <a:pt x="3901" y="594"/>
                  </a:cubicBezTo>
                  <a:cubicBezTo>
                    <a:pt x="3590" y="509"/>
                    <a:pt x="3293" y="425"/>
                    <a:pt x="2996" y="368"/>
                  </a:cubicBezTo>
                  <a:cubicBezTo>
                    <a:pt x="2417" y="241"/>
                    <a:pt x="1894" y="156"/>
                    <a:pt x="1442" y="100"/>
                  </a:cubicBezTo>
                  <a:cubicBezTo>
                    <a:pt x="1004" y="57"/>
                    <a:pt x="636" y="29"/>
                    <a:pt x="382" y="15"/>
                  </a:cubicBezTo>
                  <a:cubicBezTo>
                    <a:pt x="255" y="15"/>
                    <a:pt x="170" y="1"/>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4"/>
            <p:cNvSpPr/>
            <p:nvPr/>
          </p:nvSpPr>
          <p:spPr>
            <a:xfrm>
              <a:off x="8227605" y="2443227"/>
              <a:ext cx="55337" cy="86399"/>
            </a:xfrm>
            <a:custGeom>
              <a:rect b="b" l="l" r="r" t="t"/>
              <a:pathLst>
                <a:path extrusionOk="0" h="1591" w="1019">
                  <a:moveTo>
                    <a:pt x="31" y="0"/>
                  </a:moveTo>
                  <a:cubicBezTo>
                    <a:pt x="12" y="0"/>
                    <a:pt x="1" y="3"/>
                    <a:pt x="1" y="7"/>
                  </a:cubicBezTo>
                  <a:cubicBezTo>
                    <a:pt x="1" y="22"/>
                    <a:pt x="100" y="64"/>
                    <a:pt x="255" y="149"/>
                  </a:cubicBezTo>
                  <a:cubicBezTo>
                    <a:pt x="411" y="248"/>
                    <a:pt x="595" y="403"/>
                    <a:pt x="736" y="643"/>
                  </a:cubicBezTo>
                  <a:cubicBezTo>
                    <a:pt x="863" y="870"/>
                    <a:pt x="905" y="1124"/>
                    <a:pt x="920" y="1293"/>
                  </a:cubicBezTo>
                  <a:cubicBezTo>
                    <a:pt x="920" y="1477"/>
                    <a:pt x="891" y="1590"/>
                    <a:pt x="905" y="1590"/>
                  </a:cubicBezTo>
                  <a:cubicBezTo>
                    <a:pt x="920" y="1590"/>
                    <a:pt x="976" y="1491"/>
                    <a:pt x="1004" y="1293"/>
                  </a:cubicBezTo>
                  <a:cubicBezTo>
                    <a:pt x="1018" y="1110"/>
                    <a:pt x="976" y="841"/>
                    <a:pt x="835" y="587"/>
                  </a:cubicBezTo>
                  <a:cubicBezTo>
                    <a:pt x="693" y="318"/>
                    <a:pt x="467" y="149"/>
                    <a:pt x="298" y="78"/>
                  </a:cubicBezTo>
                  <a:cubicBezTo>
                    <a:pt x="177" y="18"/>
                    <a:pt x="78" y="0"/>
                    <a:pt x="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4"/>
            <p:cNvSpPr/>
            <p:nvPr/>
          </p:nvSpPr>
          <p:spPr>
            <a:xfrm>
              <a:off x="7034261" y="2465872"/>
              <a:ext cx="72226" cy="153520"/>
            </a:xfrm>
            <a:custGeom>
              <a:rect b="b" l="l" r="r" t="t"/>
              <a:pathLst>
                <a:path extrusionOk="0" h="2827" w="1330">
                  <a:moveTo>
                    <a:pt x="1329" y="0"/>
                  </a:moveTo>
                  <a:cubicBezTo>
                    <a:pt x="1315" y="0"/>
                    <a:pt x="1258" y="0"/>
                    <a:pt x="1159" y="14"/>
                  </a:cubicBezTo>
                  <a:cubicBezTo>
                    <a:pt x="1061" y="29"/>
                    <a:pt x="919" y="71"/>
                    <a:pt x="764" y="170"/>
                  </a:cubicBezTo>
                  <a:cubicBezTo>
                    <a:pt x="594" y="255"/>
                    <a:pt x="425" y="396"/>
                    <a:pt x="283" y="594"/>
                  </a:cubicBezTo>
                  <a:cubicBezTo>
                    <a:pt x="142" y="792"/>
                    <a:pt x="29" y="1060"/>
                    <a:pt x="15" y="1343"/>
                  </a:cubicBezTo>
                  <a:cubicBezTo>
                    <a:pt x="1" y="1625"/>
                    <a:pt x="71" y="1908"/>
                    <a:pt x="198" y="2120"/>
                  </a:cubicBezTo>
                  <a:cubicBezTo>
                    <a:pt x="312" y="2332"/>
                    <a:pt x="467" y="2488"/>
                    <a:pt x="608" y="2601"/>
                  </a:cubicBezTo>
                  <a:cubicBezTo>
                    <a:pt x="764" y="2714"/>
                    <a:pt x="905" y="2770"/>
                    <a:pt x="1004" y="2798"/>
                  </a:cubicBezTo>
                  <a:cubicBezTo>
                    <a:pt x="1103" y="2827"/>
                    <a:pt x="1159" y="2827"/>
                    <a:pt x="1159" y="2827"/>
                  </a:cubicBezTo>
                  <a:cubicBezTo>
                    <a:pt x="1159" y="2798"/>
                    <a:pt x="933" y="2756"/>
                    <a:pt x="665" y="2530"/>
                  </a:cubicBezTo>
                  <a:cubicBezTo>
                    <a:pt x="410" y="2318"/>
                    <a:pt x="100" y="1880"/>
                    <a:pt x="128" y="1357"/>
                  </a:cubicBezTo>
                  <a:cubicBezTo>
                    <a:pt x="170" y="820"/>
                    <a:pt x="509" y="424"/>
                    <a:pt x="806" y="241"/>
                  </a:cubicBezTo>
                  <a:cubicBezTo>
                    <a:pt x="1103" y="43"/>
                    <a:pt x="1329" y="29"/>
                    <a:pt x="13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4"/>
            <p:cNvSpPr/>
            <p:nvPr/>
          </p:nvSpPr>
          <p:spPr>
            <a:xfrm>
              <a:off x="7066518" y="3200614"/>
              <a:ext cx="165033" cy="147329"/>
            </a:xfrm>
            <a:custGeom>
              <a:rect b="b" l="l" r="r" t="t"/>
              <a:pathLst>
                <a:path extrusionOk="0" h="2713" w="3039">
                  <a:moveTo>
                    <a:pt x="1517" y="1"/>
                  </a:moveTo>
                  <a:cubicBezTo>
                    <a:pt x="1207" y="1"/>
                    <a:pt x="895" y="105"/>
                    <a:pt x="636" y="320"/>
                  </a:cubicBezTo>
                  <a:cubicBezTo>
                    <a:pt x="71" y="814"/>
                    <a:pt x="0" y="1662"/>
                    <a:pt x="495" y="2228"/>
                  </a:cubicBezTo>
                  <a:cubicBezTo>
                    <a:pt x="760" y="2548"/>
                    <a:pt x="1142" y="2712"/>
                    <a:pt x="1526" y="2712"/>
                  </a:cubicBezTo>
                  <a:cubicBezTo>
                    <a:pt x="1837" y="2712"/>
                    <a:pt x="2150" y="2604"/>
                    <a:pt x="2403" y="2383"/>
                  </a:cubicBezTo>
                  <a:cubicBezTo>
                    <a:pt x="2968" y="1902"/>
                    <a:pt x="3039" y="1040"/>
                    <a:pt x="2558" y="475"/>
                  </a:cubicBezTo>
                  <a:cubicBezTo>
                    <a:pt x="2284" y="162"/>
                    <a:pt x="1902" y="1"/>
                    <a:pt x="1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4"/>
            <p:cNvSpPr/>
            <p:nvPr/>
          </p:nvSpPr>
          <p:spPr>
            <a:xfrm>
              <a:off x="7160139" y="3284732"/>
              <a:ext cx="312417" cy="295528"/>
            </a:xfrm>
            <a:custGeom>
              <a:rect b="b" l="l" r="r" t="t"/>
              <a:pathLst>
                <a:path extrusionOk="0" h="5442" w="5753">
                  <a:moveTo>
                    <a:pt x="820" y="0"/>
                  </a:moveTo>
                  <a:lnTo>
                    <a:pt x="0" y="933"/>
                  </a:lnTo>
                  <a:lnTo>
                    <a:pt x="4918" y="5441"/>
                  </a:lnTo>
                  <a:lnTo>
                    <a:pt x="5752" y="4480"/>
                  </a:lnTo>
                  <a:lnTo>
                    <a:pt x="8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4"/>
            <p:cNvSpPr/>
            <p:nvPr/>
          </p:nvSpPr>
          <p:spPr>
            <a:xfrm>
              <a:off x="7405705" y="3500213"/>
              <a:ext cx="153520" cy="137229"/>
            </a:xfrm>
            <a:custGeom>
              <a:rect b="b" l="l" r="r" t="t"/>
              <a:pathLst>
                <a:path extrusionOk="0" h="2527" w="2827">
                  <a:moveTo>
                    <a:pt x="1406" y="1"/>
                  </a:moveTo>
                  <a:cubicBezTo>
                    <a:pt x="1117" y="1"/>
                    <a:pt x="827" y="98"/>
                    <a:pt x="594" y="300"/>
                  </a:cubicBezTo>
                  <a:cubicBezTo>
                    <a:pt x="57" y="752"/>
                    <a:pt x="1" y="1558"/>
                    <a:pt x="453" y="2081"/>
                  </a:cubicBezTo>
                  <a:cubicBezTo>
                    <a:pt x="701" y="2376"/>
                    <a:pt x="1053" y="2526"/>
                    <a:pt x="1408" y="2526"/>
                  </a:cubicBezTo>
                  <a:cubicBezTo>
                    <a:pt x="1698" y="2526"/>
                    <a:pt x="1992" y="2426"/>
                    <a:pt x="2233" y="2222"/>
                  </a:cubicBezTo>
                  <a:cubicBezTo>
                    <a:pt x="2756" y="1770"/>
                    <a:pt x="2827" y="978"/>
                    <a:pt x="2375" y="441"/>
                  </a:cubicBezTo>
                  <a:cubicBezTo>
                    <a:pt x="2124" y="152"/>
                    <a:pt x="1765" y="1"/>
                    <a:pt x="1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4"/>
            <p:cNvSpPr/>
            <p:nvPr/>
          </p:nvSpPr>
          <p:spPr>
            <a:xfrm>
              <a:off x="7494710" y="3583244"/>
              <a:ext cx="96011" cy="126694"/>
            </a:xfrm>
            <a:custGeom>
              <a:rect b="b" l="l" r="r" t="t"/>
              <a:pathLst>
                <a:path extrusionOk="0" h="2333" w="1768">
                  <a:moveTo>
                    <a:pt x="510" y="1"/>
                  </a:moveTo>
                  <a:lnTo>
                    <a:pt x="1" y="326"/>
                  </a:lnTo>
                  <a:lnTo>
                    <a:pt x="1259" y="2332"/>
                  </a:lnTo>
                  <a:lnTo>
                    <a:pt x="1767" y="2021"/>
                  </a:lnTo>
                  <a:lnTo>
                    <a:pt x="5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4"/>
            <p:cNvSpPr/>
            <p:nvPr/>
          </p:nvSpPr>
          <p:spPr>
            <a:xfrm>
              <a:off x="7028124" y="2866477"/>
              <a:ext cx="155855" cy="450514"/>
            </a:xfrm>
            <a:custGeom>
              <a:rect b="b" l="l" r="r" t="t"/>
              <a:pathLst>
                <a:path extrusionOk="0" h="8296" w="2870">
                  <a:moveTo>
                    <a:pt x="664" y="1"/>
                  </a:moveTo>
                  <a:cubicBezTo>
                    <a:pt x="622" y="1"/>
                    <a:pt x="580" y="5"/>
                    <a:pt x="538" y="14"/>
                  </a:cubicBezTo>
                  <a:cubicBezTo>
                    <a:pt x="213" y="85"/>
                    <a:pt x="1" y="410"/>
                    <a:pt x="71" y="735"/>
                  </a:cubicBezTo>
                  <a:lnTo>
                    <a:pt x="1612" y="7815"/>
                  </a:lnTo>
                  <a:cubicBezTo>
                    <a:pt x="1673" y="8098"/>
                    <a:pt x="1927" y="8295"/>
                    <a:pt x="2206" y="8295"/>
                  </a:cubicBezTo>
                  <a:cubicBezTo>
                    <a:pt x="2248" y="8295"/>
                    <a:pt x="2290" y="8291"/>
                    <a:pt x="2332" y="8282"/>
                  </a:cubicBezTo>
                  <a:cubicBezTo>
                    <a:pt x="2657" y="8211"/>
                    <a:pt x="2869" y="7886"/>
                    <a:pt x="2799" y="7561"/>
                  </a:cubicBezTo>
                  <a:lnTo>
                    <a:pt x="1258" y="481"/>
                  </a:lnTo>
                  <a:cubicBezTo>
                    <a:pt x="1197" y="198"/>
                    <a:pt x="943" y="1"/>
                    <a:pt x="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4"/>
            <p:cNvSpPr/>
            <p:nvPr/>
          </p:nvSpPr>
          <p:spPr>
            <a:xfrm>
              <a:off x="7407985" y="3612406"/>
              <a:ext cx="594097" cy="592522"/>
            </a:xfrm>
            <a:custGeom>
              <a:rect b="b" l="l" r="r" t="t"/>
              <a:pathLst>
                <a:path extrusionOk="0" h="10911" w="10940">
                  <a:moveTo>
                    <a:pt x="5993" y="1"/>
                  </a:moveTo>
                  <a:lnTo>
                    <a:pt x="1" y="3124"/>
                  </a:lnTo>
                  <a:lnTo>
                    <a:pt x="4990" y="10910"/>
                  </a:lnTo>
                  <a:lnTo>
                    <a:pt x="10939" y="7363"/>
                  </a:lnTo>
                  <a:lnTo>
                    <a:pt x="5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4"/>
            <p:cNvSpPr/>
            <p:nvPr/>
          </p:nvSpPr>
          <p:spPr>
            <a:xfrm>
              <a:off x="7455611" y="3641568"/>
              <a:ext cx="566401" cy="509652"/>
            </a:xfrm>
            <a:custGeom>
              <a:rect b="b" l="l" r="r" t="t"/>
              <a:pathLst>
                <a:path extrusionOk="0" h="9385" w="10430">
                  <a:moveTo>
                    <a:pt x="4932" y="1"/>
                  </a:moveTo>
                  <a:lnTo>
                    <a:pt x="0" y="2756"/>
                  </a:lnTo>
                  <a:cubicBezTo>
                    <a:pt x="1682" y="6572"/>
                    <a:pt x="4650" y="9384"/>
                    <a:pt x="4650" y="9384"/>
                  </a:cubicBezTo>
                  <a:lnTo>
                    <a:pt x="10430" y="6049"/>
                  </a:lnTo>
                  <a:lnTo>
                    <a:pt x="10430" y="6049"/>
                  </a:lnTo>
                  <a:cubicBezTo>
                    <a:pt x="10394" y="6055"/>
                    <a:pt x="10358" y="6057"/>
                    <a:pt x="10320" y="6057"/>
                  </a:cubicBezTo>
                  <a:cubicBezTo>
                    <a:pt x="8564" y="6057"/>
                    <a:pt x="4932" y="1"/>
                    <a:pt x="4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4"/>
            <p:cNvSpPr/>
            <p:nvPr/>
          </p:nvSpPr>
          <p:spPr>
            <a:xfrm>
              <a:off x="7520830" y="3782760"/>
              <a:ext cx="76787" cy="41543"/>
            </a:xfrm>
            <a:custGeom>
              <a:rect b="b" l="l" r="r" t="t"/>
              <a:pathLst>
                <a:path extrusionOk="0" h="765" w="1414">
                  <a:moveTo>
                    <a:pt x="1414" y="1"/>
                  </a:moveTo>
                  <a:lnTo>
                    <a:pt x="1414" y="1"/>
                  </a:lnTo>
                  <a:cubicBezTo>
                    <a:pt x="1399" y="1"/>
                    <a:pt x="1089" y="156"/>
                    <a:pt x="693" y="368"/>
                  </a:cubicBezTo>
                  <a:cubicBezTo>
                    <a:pt x="311" y="566"/>
                    <a:pt x="0" y="750"/>
                    <a:pt x="14" y="764"/>
                  </a:cubicBezTo>
                  <a:cubicBezTo>
                    <a:pt x="14" y="765"/>
                    <a:pt x="15" y="765"/>
                    <a:pt x="16" y="765"/>
                  </a:cubicBezTo>
                  <a:cubicBezTo>
                    <a:pt x="42" y="765"/>
                    <a:pt x="356" y="614"/>
                    <a:pt x="721" y="411"/>
                  </a:cubicBezTo>
                  <a:cubicBezTo>
                    <a:pt x="1103" y="199"/>
                    <a:pt x="1414" y="15"/>
                    <a:pt x="1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4"/>
            <p:cNvSpPr/>
            <p:nvPr/>
          </p:nvSpPr>
          <p:spPr>
            <a:xfrm>
              <a:off x="7522351" y="3641568"/>
              <a:ext cx="134351" cy="109805"/>
            </a:xfrm>
            <a:custGeom>
              <a:rect b="b" l="l" r="r" t="t"/>
              <a:pathLst>
                <a:path extrusionOk="0" h="2022" w="2474">
                  <a:moveTo>
                    <a:pt x="1923" y="1"/>
                  </a:moveTo>
                  <a:lnTo>
                    <a:pt x="1" y="1131"/>
                  </a:lnTo>
                  <a:lnTo>
                    <a:pt x="665" y="2021"/>
                  </a:lnTo>
                  <a:lnTo>
                    <a:pt x="2474" y="990"/>
                  </a:lnTo>
                  <a:lnTo>
                    <a:pt x="1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4"/>
            <p:cNvSpPr/>
            <p:nvPr/>
          </p:nvSpPr>
          <p:spPr>
            <a:xfrm>
              <a:off x="7553848" y="3767229"/>
              <a:ext cx="191099" cy="105406"/>
            </a:xfrm>
            <a:custGeom>
              <a:rect b="b" l="l" r="r" t="t"/>
              <a:pathLst>
                <a:path extrusionOk="0" h="1941" w="3519">
                  <a:moveTo>
                    <a:pt x="3514" y="1"/>
                  </a:moveTo>
                  <a:cubicBezTo>
                    <a:pt x="3498" y="1"/>
                    <a:pt x="3447" y="26"/>
                    <a:pt x="3378" y="61"/>
                  </a:cubicBezTo>
                  <a:cubicBezTo>
                    <a:pt x="3265" y="131"/>
                    <a:pt x="3137" y="188"/>
                    <a:pt x="2996" y="273"/>
                  </a:cubicBezTo>
                  <a:cubicBezTo>
                    <a:pt x="2629" y="456"/>
                    <a:pt x="2219" y="697"/>
                    <a:pt x="1738" y="951"/>
                  </a:cubicBezTo>
                  <a:cubicBezTo>
                    <a:pt x="1286" y="1205"/>
                    <a:pt x="862" y="1446"/>
                    <a:pt x="509" y="1644"/>
                  </a:cubicBezTo>
                  <a:cubicBezTo>
                    <a:pt x="367" y="1714"/>
                    <a:pt x="240" y="1785"/>
                    <a:pt x="127" y="1856"/>
                  </a:cubicBezTo>
                  <a:cubicBezTo>
                    <a:pt x="42" y="1912"/>
                    <a:pt x="0" y="1940"/>
                    <a:pt x="0" y="1940"/>
                  </a:cubicBezTo>
                  <a:cubicBezTo>
                    <a:pt x="0" y="1940"/>
                    <a:pt x="42" y="1912"/>
                    <a:pt x="141" y="1870"/>
                  </a:cubicBezTo>
                  <a:cubicBezTo>
                    <a:pt x="254" y="1813"/>
                    <a:pt x="382" y="1742"/>
                    <a:pt x="523" y="1672"/>
                  </a:cubicBezTo>
                  <a:cubicBezTo>
                    <a:pt x="876" y="1474"/>
                    <a:pt x="1300" y="1248"/>
                    <a:pt x="1767" y="993"/>
                  </a:cubicBezTo>
                  <a:cubicBezTo>
                    <a:pt x="2233" y="725"/>
                    <a:pt x="2657" y="499"/>
                    <a:pt x="3010" y="301"/>
                  </a:cubicBezTo>
                  <a:cubicBezTo>
                    <a:pt x="3151" y="216"/>
                    <a:pt x="3265" y="146"/>
                    <a:pt x="3378" y="89"/>
                  </a:cubicBezTo>
                  <a:cubicBezTo>
                    <a:pt x="3477" y="32"/>
                    <a:pt x="3519" y="4"/>
                    <a:pt x="3519" y="4"/>
                  </a:cubicBezTo>
                  <a:cubicBezTo>
                    <a:pt x="3519" y="2"/>
                    <a:pt x="3517" y="1"/>
                    <a:pt x="35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4"/>
            <p:cNvSpPr/>
            <p:nvPr/>
          </p:nvSpPr>
          <p:spPr>
            <a:xfrm>
              <a:off x="7563025" y="3779719"/>
              <a:ext cx="191154" cy="105189"/>
            </a:xfrm>
            <a:custGeom>
              <a:rect b="b" l="l" r="r" t="t"/>
              <a:pathLst>
                <a:path extrusionOk="0" h="1937" w="3520">
                  <a:moveTo>
                    <a:pt x="3519" y="0"/>
                  </a:moveTo>
                  <a:lnTo>
                    <a:pt x="3519" y="0"/>
                  </a:lnTo>
                  <a:cubicBezTo>
                    <a:pt x="3519" y="0"/>
                    <a:pt x="3477" y="15"/>
                    <a:pt x="3378" y="71"/>
                  </a:cubicBezTo>
                  <a:cubicBezTo>
                    <a:pt x="3265" y="128"/>
                    <a:pt x="3138" y="198"/>
                    <a:pt x="2997" y="269"/>
                  </a:cubicBezTo>
                  <a:cubicBezTo>
                    <a:pt x="2643" y="467"/>
                    <a:pt x="2219" y="693"/>
                    <a:pt x="1753" y="947"/>
                  </a:cubicBezTo>
                  <a:cubicBezTo>
                    <a:pt x="1287" y="1202"/>
                    <a:pt x="863" y="1442"/>
                    <a:pt x="509" y="1640"/>
                  </a:cubicBezTo>
                  <a:cubicBezTo>
                    <a:pt x="368" y="1710"/>
                    <a:pt x="255" y="1781"/>
                    <a:pt x="142" y="1852"/>
                  </a:cubicBezTo>
                  <a:cubicBezTo>
                    <a:pt x="43" y="1908"/>
                    <a:pt x="1" y="1936"/>
                    <a:pt x="1" y="1936"/>
                  </a:cubicBezTo>
                  <a:cubicBezTo>
                    <a:pt x="1" y="1936"/>
                    <a:pt x="57" y="1922"/>
                    <a:pt x="142" y="1866"/>
                  </a:cubicBezTo>
                  <a:cubicBezTo>
                    <a:pt x="255" y="1809"/>
                    <a:pt x="382" y="1739"/>
                    <a:pt x="524" y="1668"/>
                  </a:cubicBezTo>
                  <a:cubicBezTo>
                    <a:pt x="891" y="1470"/>
                    <a:pt x="1315" y="1244"/>
                    <a:pt x="1781" y="990"/>
                  </a:cubicBezTo>
                  <a:cubicBezTo>
                    <a:pt x="2233" y="735"/>
                    <a:pt x="2657" y="495"/>
                    <a:pt x="3011" y="297"/>
                  </a:cubicBezTo>
                  <a:cubicBezTo>
                    <a:pt x="3152" y="212"/>
                    <a:pt x="3279" y="142"/>
                    <a:pt x="3392" y="85"/>
                  </a:cubicBezTo>
                  <a:cubicBezTo>
                    <a:pt x="3477" y="29"/>
                    <a:pt x="3519" y="0"/>
                    <a:pt x="3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4"/>
            <p:cNvSpPr/>
            <p:nvPr/>
          </p:nvSpPr>
          <p:spPr>
            <a:xfrm>
              <a:off x="7573777" y="3795630"/>
              <a:ext cx="191154" cy="105406"/>
            </a:xfrm>
            <a:custGeom>
              <a:rect b="b" l="l" r="r" t="t"/>
              <a:pathLst>
                <a:path extrusionOk="0" h="1941" w="3520">
                  <a:moveTo>
                    <a:pt x="3514" y="0"/>
                  </a:moveTo>
                  <a:cubicBezTo>
                    <a:pt x="3498" y="0"/>
                    <a:pt x="3448" y="26"/>
                    <a:pt x="3378" y="61"/>
                  </a:cubicBezTo>
                  <a:cubicBezTo>
                    <a:pt x="3265" y="131"/>
                    <a:pt x="3138" y="202"/>
                    <a:pt x="2996" y="273"/>
                  </a:cubicBezTo>
                  <a:cubicBezTo>
                    <a:pt x="2629" y="470"/>
                    <a:pt x="2205" y="697"/>
                    <a:pt x="1739" y="951"/>
                  </a:cubicBezTo>
                  <a:cubicBezTo>
                    <a:pt x="1286" y="1205"/>
                    <a:pt x="863" y="1446"/>
                    <a:pt x="509" y="1643"/>
                  </a:cubicBezTo>
                  <a:cubicBezTo>
                    <a:pt x="368" y="1714"/>
                    <a:pt x="241" y="1785"/>
                    <a:pt x="128" y="1855"/>
                  </a:cubicBezTo>
                  <a:cubicBezTo>
                    <a:pt x="43" y="1912"/>
                    <a:pt x="0" y="1940"/>
                    <a:pt x="0" y="1940"/>
                  </a:cubicBezTo>
                  <a:cubicBezTo>
                    <a:pt x="0" y="1940"/>
                    <a:pt x="43" y="1912"/>
                    <a:pt x="142" y="1870"/>
                  </a:cubicBezTo>
                  <a:cubicBezTo>
                    <a:pt x="255" y="1813"/>
                    <a:pt x="382" y="1742"/>
                    <a:pt x="523" y="1672"/>
                  </a:cubicBezTo>
                  <a:cubicBezTo>
                    <a:pt x="877" y="1474"/>
                    <a:pt x="1301" y="1248"/>
                    <a:pt x="1767" y="993"/>
                  </a:cubicBezTo>
                  <a:cubicBezTo>
                    <a:pt x="2233" y="725"/>
                    <a:pt x="2657" y="499"/>
                    <a:pt x="3011" y="301"/>
                  </a:cubicBezTo>
                  <a:cubicBezTo>
                    <a:pt x="3152" y="216"/>
                    <a:pt x="3265" y="145"/>
                    <a:pt x="3378" y="89"/>
                  </a:cubicBezTo>
                  <a:cubicBezTo>
                    <a:pt x="3477" y="32"/>
                    <a:pt x="3519" y="4"/>
                    <a:pt x="3519" y="4"/>
                  </a:cubicBezTo>
                  <a:cubicBezTo>
                    <a:pt x="3519" y="2"/>
                    <a:pt x="3518" y="0"/>
                    <a:pt x="35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4"/>
            <p:cNvSpPr/>
            <p:nvPr/>
          </p:nvSpPr>
          <p:spPr>
            <a:xfrm>
              <a:off x="7583009" y="3811921"/>
              <a:ext cx="191099" cy="105189"/>
            </a:xfrm>
            <a:custGeom>
              <a:rect b="b" l="l" r="r" t="t"/>
              <a:pathLst>
                <a:path extrusionOk="0" h="1937" w="3519">
                  <a:moveTo>
                    <a:pt x="3519" y="1"/>
                  </a:moveTo>
                  <a:lnTo>
                    <a:pt x="3519" y="1"/>
                  </a:lnTo>
                  <a:cubicBezTo>
                    <a:pt x="3519" y="1"/>
                    <a:pt x="3462" y="15"/>
                    <a:pt x="3378" y="72"/>
                  </a:cubicBezTo>
                  <a:cubicBezTo>
                    <a:pt x="3265" y="128"/>
                    <a:pt x="3137" y="199"/>
                    <a:pt x="2996" y="269"/>
                  </a:cubicBezTo>
                  <a:cubicBezTo>
                    <a:pt x="2643" y="467"/>
                    <a:pt x="2219" y="693"/>
                    <a:pt x="1752" y="948"/>
                  </a:cubicBezTo>
                  <a:cubicBezTo>
                    <a:pt x="1286" y="1202"/>
                    <a:pt x="862" y="1442"/>
                    <a:pt x="509" y="1640"/>
                  </a:cubicBezTo>
                  <a:cubicBezTo>
                    <a:pt x="367" y="1725"/>
                    <a:pt x="240" y="1796"/>
                    <a:pt x="127" y="1852"/>
                  </a:cubicBezTo>
                  <a:cubicBezTo>
                    <a:pt x="42" y="1909"/>
                    <a:pt x="0" y="1937"/>
                    <a:pt x="0" y="1937"/>
                  </a:cubicBezTo>
                  <a:cubicBezTo>
                    <a:pt x="0" y="1937"/>
                    <a:pt x="57" y="1923"/>
                    <a:pt x="141" y="1866"/>
                  </a:cubicBezTo>
                  <a:cubicBezTo>
                    <a:pt x="254" y="1810"/>
                    <a:pt x="382" y="1739"/>
                    <a:pt x="523" y="1668"/>
                  </a:cubicBezTo>
                  <a:cubicBezTo>
                    <a:pt x="876" y="1471"/>
                    <a:pt x="1300" y="1245"/>
                    <a:pt x="1767" y="990"/>
                  </a:cubicBezTo>
                  <a:cubicBezTo>
                    <a:pt x="2233" y="736"/>
                    <a:pt x="2657" y="496"/>
                    <a:pt x="3010" y="298"/>
                  </a:cubicBezTo>
                  <a:cubicBezTo>
                    <a:pt x="3151" y="227"/>
                    <a:pt x="3279" y="156"/>
                    <a:pt x="3392" y="86"/>
                  </a:cubicBezTo>
                  <a:cubicBezTo>
                    <a:pt x="3477" y="29"/>
                    <a:pt x="3519" y="1"/>
                    <a:pt x="3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4"/>
            <p:cNvSpPr/>
            <p:nvPr/>
          </p:nvSpPr>
          <p:spPr>
            <a:xfrm>
              <a:off x="7595282" y="3829570"/>
              <a:ext cx="191914" cy="105243"/>
            </a:xfrm>
            <a:custGeom>
              <a:rect b="b" l="l" r="r" t="t"/>
              <a:pathLst>
                <a:path extrusionOk="0" h="1938" w="3534">
                  <a:moveTo>
                    <a:pt x="3519" y="1"/>
                  </a:moveTo>
                  <a:cubicBezTo>
                    <a:pt x="3519" y="1"/>
                    <a:pt x="3477" y="29"/>
                    <a:pt x="3378" y="72"/>
                  </a:cubicBezTo>
                  <a:cubicBezTo>
                    <a:pt x="3265" y="128"/>
                    <a:pt x="3137" y="199"/>
                    <a:pt x="2996" y="269"/>
                  </a:cubicBezTo>
                  <a:cubicBezTo>
                    <a:pt x="2643" y="467"/>
                    <a:pt x="2219" y="693"/>
                    <a:pt x="1753" y="948"/>
                  </a:cubicBezTo>
                  <a:cubicBezTo>
                    <a:pt x="1286" y="1202"/>
                    <a:pt x="862" y="1442"/>
                    <a:pt x="509" y="1640"/>
                  </a:cubicBezTo>
                  <a:cubicBezTo>
                    <a:pt x="368" y="1725"/>
                    <a:pt x="255" y="1796"/>
                    <a:pt x="141" y="1852"/>
                  </a:cubicBezTo>
                  <a:cubicBezTo>
                    <a:pt x="43" y="1909"/>
                    <a:pt x="0" y="1937"/>
                    <a:pt x="0" y="1937"/>
                  </a:cubicBezTo>
                  <a:cubicBezTo>
                    <a:pt x="0" y="1937"/>
                    <a:pt x="57" y="1923"/>
                    <a:pt x="141" y="1866"/>
                  </a:cubicBezTo>
                  <a:cubicBezTo>
                    <a:pt x="269" y="1810"/>
                    <a:pt x="382" y="1739"/>
                    <a:pt x="523" y="1669"/>
                  </a:cubicBezTo>
                  <a:cubicBezTo>
                    <a:pt x="890" y="1471"/>
                    <a:pt x="1314" y="1245"/>
                    <a:pt x="1781" y="990"/>
                  </a:cubicBezTo>
                  <a:cubicBezTo>
                    <a:pt x="2247" y="736"/>
                    <a:pt x="2657" y="496"/>
                    <a:pt x="3010" y="298"/>
                  </a:cubicBezTo>
                  <a:cubicBezTo>
                    <a:pt x="3152" y="227"/>
                    <a:pt x="3279" y="156"/>
                    <a:pt x="3392" y="86"/>
                  </a:cubicBezTo>
                  <a:cubicBezTo>
                    <a:pt x="3477" y="29"/>
                    <a:pt x="3533" y="1"/>
                    <a:pt x="3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4"/>
            <p:cNvSpPr/>
            <p:nvPr/>
          </p:nvSpPr>
          <p:spPr>
            <a:xfrm>
              <a:off x="7608315" y="3845699"/>
              <a:ext cx="191914" cy="105189"/>
            </a:xfrm>
            <a:custGeom>
              <a:rect b="b" l="l" r="r" t="t"/>
              <a:pathLst>
                <a:path extrusionOk="0" h="1937" w="3534">
                  <a:moveTo>
                    <a:pt x="3533" y="1"/>
                  </a:moveTo>
                  <a:lnTo>
                    <a:pt x="3533" y="1"/>
                  </a:lnTo>
                  <a:cubicBezTo>
                    <a:pt x="3533" y="1"/>
                    <a:pt x="3477" y="29"/>
                    <a:pt x="3392" y="71"/>
                  </a:cubicBezTo>
                  <a:cubicBezTo>
                    <a:pt x="3265" y="128"/>
                    <a:pt x="3152" y="199"/>
                    <a:pt x="3011" y="269"/>
                  </a:cubicBezTo>
                  <a:cubicBezTo>
                    <a:pt x="2643" y="467"/>
                    <a:pt x="2219" y="693"/>
                    <a:pt x="1753" y="948"/>
                  </a:cubicBezTo>
                  <a:cubicBezTo>
                    <a:pt x="1286" y="1202"/>
                    <a:pt x="877" y="1442"/>
                    <a:pt x="509" y="1640"/>
                  </a:cubicBezTo>
                  <a:cubicBezTo>
                    <a:pt x="382" y="1725"/>
                    <a:pt x="255" y="1795"/>
                    <a:pt x="142" y="1852"/>
                  </a:cubicBezTo>
                  <a:cubicBezTo>
                    <a:pt x="57" y="1909"/>
                    <a:pt x="0" y="1937"/>
                    <a:pt x="15" y="1937"/>
                  </a:cubicBezTo>
                  <a:cubicBezTo>
                    <a:pt x="15" y="1937"/>
                    <a:pt x="57" y="1923"/>
                    <a:pt x="156" y="1866"/>
                  </a:cubicBezTo>
                  <a:cubicBezTo>
                    <a:pt x="269" y="1810"/>
                    <a:pt x="396" y="1739"/>
                    <a:pt x="537" y="1668"/>
                  </a:cubicBezTo>
                  <a:cubicBezTo>
                    <a:pt x="891" y="1470"/>
                    <a:pt x="1315" y="1244"/>
                    <a:pt x="1781" y="990"/>
                  </a:cubicBezTo>
                  <a:cubicBezTo>
                    <a:pt x="2247" y="736"/>
                    <a:pt x="2671" y="495"/>
                    <a:pt x="3025" y="297"/>
                  </a:cubicBezTo>
                  <a:cubicBezTo>
                    <a:pt x="3166" y="227"/>
                    <a:pt x="3279" y="156"/>
                    <a:pt x="3392" y="85"/>
                  </a:cubicBezTo>
                  <a:cubicBezTo>
                    <a:pt x="3491" y="29"/>
                    <a:pt x="3533" y="1"/>
                    <a:pt x="3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4"/>
            <p:cNvSpPr/>
            <p:nvPr/>
          </p:nvSpPr>
          <p:spPr>
            <a:xfrm>
              <a:off x="7653605" y="3956154"/>
              <a:ext cx="57618" cy="31660"/>
            </a:xfrm>
            <a:custGeom>
              <a:rect b="b" l="l" r="r" t="t"/>
              <a:pathLst>
                <a:path extrusionOk="0" h="583" w="1061">
                  <a:moveTo>
                    <a:pt x="1057" y="1"/>
                  </a:moveTo>
                  <a:cubicBezTo>
                    <a:pt x="1025" y="1"/>
                    <a:pt x="807" y="136"/>
                    <a:pt x="537" y="284"/>
                  </a:cubicBezTo>
                  <a:cubicBezTo>
                    <a:pt x="240" y="454"/>
                    <a:pt x="0" y="567"/>
                    <a:pt x="0" y="581"/>
                  </a:cubicBezTo>
                  <a:cubicBezTo>
                    <a:pt x="1" y="582"/>
                    <a:pt x="3" y="582"/>
                    <a:pt x="6" y="582"/>
                  </a:cubicBezTo>
                  <a:cubicBezTo>
                    <a:pt x="47" y="582"/>
                    <a:pt x="287" y="486"/>
                    <a:pt x="551" y="327"/>
                  </a:cubicBezTo>
                  <a:cubicBezTo>
                    <a:pt x="848" y="171"/>
                    <a:pt x="1060" y="16"/>
                    <a:pt x="1060" y="2"/>
                  </a:cubicBezTo>
                  <a:cubicBezTo>
                    <a:pt x="1059" y="1"/>
                    <a:pt x="1058" y="1"/>
                    <a:pt x="1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4"/>
            <p:cNvSpPr/>
            <p:nvPr/>
          </p:nvSpPr>
          <p:spPr>
            <a:xfrm>
              <a:off x="7669679" y="3973097"/>
              <a:ext cx="101387" cy="71411"/>
            </a:xfrm>
            <a:custGeom>
              <a:rect b="b" l="l" r="r" t="t"/>
              <a:pathLst>
                <a:path extrusionOk="0" h="1315" w="1867">
                  <a:moveTo>
                    <a:pt x="739" y="146"/>
                  </a:moveTo>
                  <a:cubicBezTo>
                    <a:pt x="795" y="225"/>
                    <a:pt x="842" y="308"/>
                    <a:pt x="881" y="393"/>
                  </a:cubicBezTo>
                  <a:lnTo>
                    <a:pt x="881" y="393"/>
                  </a:lnTo>
                  <a:cubicBezTo>
                    <a:pt x="857" y="412"/>
                    <a:pt x="833" y="430"/>
                    <a:pt x="809" y="449"/>
                  </a:cubicBezTo>
                  <a:lnTo>
                    <a:pt x="809" y="449"/>
                  </a:lnTo>
                  <a:cubicBezTo>
                    <a:pt x="770" y="349"/>
                    <a:pt x="747" y="245"/>
                    <a:pt x="739" y="146"/>
                  </a:cubicBezTo>
                  <a:close/>
                  <a:moveTo>
                    <a:pt x="1213" y="265"/>
                  </a:moveTo>
                  <a:cubicBezTo>
                    <a:pt x="1224" y="265"/>
                    <a:pt x="1235" y="267"/>
                    <a:pt x="1245" y="269"/>
                  </a:cubicBezTo>
                  <a:cubicBezTo>
                    <a:pt x="1312" y="269"/>
                    <a:pt x="1367" y="321"/>
                    <a:pt x="1397" y="388"/>
                  </a:cubicBezTo>
                  <a:lnTo>
                    <a:pt x="1397" y="388"/>
                  </a:lnTo>
                  <a:cubicBezTo>
                    <a:pt x="1282" y="468"/>
                    <a:pt x="1156" y="559"/>
                    <a:pt x="1019" y="659"/>
                  </a:cubicBezTo>
                  <a:lnTo>
                    <a:pt x="1019" y="659"/>
                  </a:lnTo>
                  <a:cubicBezTo>
                    <a:pt x="1001" y="577"/>
                    <a:pt x="974" y="494"/>
                    <a:pt x="941" y="412"/>
                  </a:cubicBezTo>
                  <a:lnTo>
                    <a:pt x="941" y="412"/>
                  </a:lnTo>
                  <a:cubicBezTo>
                    <a:pt x="980" y="383"/>
                    <a:pt x="1020" y="354"/>
                    <a:pt x="1061" y="326"/>
                  </a:cubicBezTo>
                  <a:cubicBezTo>
                    <a:pt x="1107" y="291"/>
                    <a:pt x="1163" y="265"/>
                    <a:pt x="1213" y="265"/>
                  </a:cubicBezTo>
                  <a:close/>
                  <a:moveTo>
                    <a:pt x="902" y="441"/>
                  </a:moveTo>
                  <a:cubicBezTo>
                    <a:pt x="936" y="522"/>
                    <a:pt x="962" y="605"/>
                    <a:pt x="980" y="687"/>
                  </a:cubicBezTo>
                  <a:lnTo>
                    <a:pt x="980" y="687"/>
                  </a:lnTo>
                  <a:cubicBezTo>
                    <a:pt x="971" y="694"/>
                    <a:pt x="962" y="700"/>
                    <a:pt x="953" y="707"/>
                  </a:cubicBezTo>
                  <a:lnTo>
                    <a:pt x="953" y="707"/>
                  </a:lnTo>
                  <a:cubicBezTo>
                    <a:pt x="937" y="684"/>
                    <a:pt x="921" y="660"/>
                    <a:pt x="905" y="637"/>
                  </a:cubicBezTo>
                  <a:cubicBezTo>
                    <a:pt x="876" y="593"/>
                    <a:pt x="851" y="546"/>
                    <a:pt x="829" y="497"/>
                  </a:cubicBezTo>
                  <a:lnTo>
                    <a:pt x="829" y="497"/>
                  </a:lnTo>
                  <a:cubicBezTo>
                    <a:pt x="853" y="478"/>
                    <a:pt x="878" y="460"/>
                    <a:pt x="902" y="441"/>
                  </a:cubicBezTo>
                  <a:close/>
                  <a:moveTo>
                    <a:pt x="370" y="243"/>
                  </a:moveTo>
                  <a:cubicBezTo>
                    <a:pt x="495" y="375"/>
                    <a:pt x="550" y="520"/>
                    <a:pt x="570" y="641"/>
                  </a:cubicBezTo>
                  <a:lnTo>
                    <a:pt x="570" y="641"/>
                  </a:lnTo>
                  <a:cubicBezTo>
                    <a:pt x="542" y="665"/>
                    <a:pt x="515" y="688"/>
                    <a:pt x="488" y="712"/>
                  </a:cubicBezTo>
                  <a:lnTo>
                    <a:pt x="488" y="712"/>
                  </a:lnTo>
                  <a:cubicBezTo>
                    <a:pt x="416" y="551"/>
                    <a:pt x="381" y="386"/>
                    <a:pt x="370" y="243"/>
                  </a:cubicBezTo>
                  <a:close/>
                  <a:moveTo>
                    <a:pt x="988" y="724"/>
                  </a:moveTo>
                  <a:lnTo>
                    <a:pt x="988" y="724"/>
                  </a:lnTo>
                  <a:cubicBezTo>
                    <a:pt x="989" y="728"/>
                    <a:pt x="990" y="732"/>
                    <a:pt x="990" y="735"/>
                  </a:cubicBezTo>
                  <a:cubicBezTo>
                    <a:pt x="992" y="744"/>
                    <a:pt x="995" y="753"/>
                    <a:pt x="997" y="762"/>
                  </a:cubicBezTo>
                  <a:lnTo>
                    <a:pt x="997" y="762"/>
                  </a:lnTo>
                  <a:cubicBezTo>
                    <a:pt x="989" y="753"/>
                    <a:pt x="981" y="744"/>
                    <a:pt x="974" y="734"/>
                  </a:cubicBezTo>
                  <a:lnTo>
                    <a:pt x="974" y="734"/>
                  </a:lnTo>
                  <a:cubicBezTo>
                    <a:pt x="979" y="731"/>
                    <a:pt x="983" y="727"/>
                    <a:pt x="988" y="724"/>
                  </a:cubicBezTo>
                  <a:close/>
                  <a:moveTo>
                    <a:pt x="1406" y="415"/>
                  </a:moveTo>
                  <a:cubicBezTo>
                    <a:pt x="1444" y="540"/>
                    <a:pt x="1452" y="699"/>
                    <a:pt x="1372" y="806"/>
                  </a:cubicBezTo>
                  <a:cubicBezTo>
                    <a:pt x="1339" y="856"/>
                    <a:pt x="1281" y="876"/>
                    <a:pt x="1222" y="876"/>
                  </a:cubicBezTo>
                  <a:cubicBezTo>
                    <a:pt x="1181" y="876"/>
                    <a:pt x="1138" y="866"/>
                    <a:pt x="1103" y="849"/>
                  </a:cubicBezTo>
                  <a:cubicBezTo>
                    <a:pt x="1086" y="840"/>
                    <a:pt x="1070" y="830"/>
                    <a:pt x="1055" y="818"/>
                  </a:cubicBezTo>
                  <a:lnTo>
                    <a:pt x="1055" y="818"/>
                  </a:lnTo>
                  <a:cubicBezTo>
                    <a:pt x="1049" y="786"/>
                    <a:pt x="1041" y="754"/>
                    <a:pt x="1033" y="721"/>
                  </a:cubicBezTo>
                  <a:cubicBezTo>
                    <a:pt x="1031" y="713"/>
                    <a:pt x="1029" y="704"/>
                    <a:pt x="1028" y="696"/>
                  </a:cubicBezTo>
                  <a:lnTo>
                    <a:pt x="1028" y="696"/>
                  </a:lnTo>
                  <a:cubicBezTo>
                    <a:pt x="1167" y="594"/>
                    <a:pt x="1292" y="500"/>
                    <a:pt x="1406" y="415"/>
                  </a:cubicBezTo>
                  <a:close/>
                  <a:moveTo>
                    <a:pt x="578" y="701"/>
                  </a:moveTo>
                  <a:cubicBezTo>
                    <a:pt x="580" y="723"/>
                    <a:pt x="580" y="744"/>
                    <a:pt x="580" y="764"/>
                  </a:cubicBezTo>
                  <a:cubicBezTo>
                    <a:pt x="585" y="812"/>
                    <a:pt x="585" y="853"/>
                    <a:pt x="583" y="887"/>
                  </a:cubicBezTo>
                  <a:lnTo>
                    <a:pt x="583" y="887"/>
                  </a:lnTo>
                  <a:cubicBezTo>
                    <a:pt x="556" y="846"/>
                    <a:pt x="532" y="803"/>
                    <a:pt x="511" y="760"/>
                  </a:cubicBezTo>
                  <a:lnTo>
                    <a:pt x="511" y="760"/>
                  </a:lnTo>
                  <a:cubicBezTo>
                    <a:pt x="533" y="740"/>
                    <a:pt x="555" y="721"/>
                    <a:pt x="578" y="701"/>
                  </a:cubicBezTo>
                  <a:close/>
                  <a:moveTo>
                    <a:pt x="791" y="527"/>
                  </a:moveTo>
                  <a:cubicBezTo>
                    <a:pt x="812" y="574"/>
                    <a:pt x="836" y="620"/>
                    <a:pt x="863" y="665"/>
                  </a:cubicBezTo>
                  <a:cubicBezTo>
                    <a:pt x="879" y="689"/>
                    <a:pt x="896" y="712"/>
                    <a:pt x="914" y="735"/>
                  </a:cubicBezTo>
                  <a:lnTo>
                    <a:pt x="914" y="735"/>
                  </a:lnTo>
                  <a:cubicBezTo>
                    <a:pt x="870" y="768"/>
                    <a:pt x="824" y="801"/>
                    <a:pt x="778" y="834"/>
                  </a:cubicBezTo>
                  <a:cubicBezTo>
                    <a:pt x="728" y="872"/>
                    <a:pt x="677" y="910"/>
                    <a:pt x="624" y="948"/>
                  </a:cubicBezTo>
                  <a:lnTo>
                    <a:pt x="624" y="948"/>
                  </a:lnTo>
                  <a:cubicBezTo>
                    <a:pt x="611" y="929"/>
                    <a:pt x="598" y="911"/>
                    <a:pt x="586" y="893"/>
                  </a:cubicBezTo>
                  <a:lnTo>
                    <a:pt x="586" y="893"/>
                  </a:lnTo>
                  <a:cubicBezTo>
                    <a:pt x="591" y="858"/>
                    <a:pt x="595" y="814"/>
                    <a:pt x="595" y="764"/>
                  </a:cubicBezTo>
                  <a:cubicBezTo>
                    <a:pt x="595" y="741"/>
                    <a:pt x="593" y="717"/>
                    <a:pt x="591" y="690"/>
                  </a:cubicBezTo>
                  <a:lnTo>
                    <a:pt x="591" y="690"/>
                  </a:lnTo>
                  <a:cubicBezTo>
                    <a:pt x="655" y="635"/>
                    <a:pt x="722" y="581"/>
                    <a:pt x="791" y="527"/>
                  </a:cubicBezTo>
                  <a:close/>
                  <a:moveTo>
                    <a:pt x="577" y="949"/>
                  </a:moveTo>
                  <a:lnTo>
                    <a:pt x="577" y="949"/>
                  </a:lnTo>
                  <a:cubicBezTo>
                    <a:pt x="582" y="956"/>
                    <a:pt x="587" y="963"/>
                    <a:pt x="592" y="971"/>
                  </a:cubicBezTo>
                  <a:lnTo>
                    <a:pt x="592" y="971"/>
                  </a:lnTo>
                  <a:cubicBezTo>
                    <a:pt x="584" y="977"/>
                    <a:pt x="575" y="983"/>
                    <a:pt x="567" y="989"/>
                  </a:cubicBezTo>
                  <a:lnTo>
                    <a:pt x="567" y="989"/>
                  </a:lnTo>
                  <a:cubicBezTo>
                    <a:pt x="568" y="985"/>
                    <a:pt x="572" y="972"/>
                    <a:pt x="577" y="949"/>
                  </a:cubicBezTo>
                  <a:close/>
                  <a:moveTo>
                    <a:pt x="936" y="762"/>
                  </a:moveTo>
                  <a:cubicBezTo>
                    <a:pt x="960" y="789"/>
                    <a:pt x="986" y="815"/>
                    <a:pt x="1015" y="839"/>
                  </a:cubicBezTo>
                  <a:lnTo>
                    <a:pt x="1015" y="839"/>
                  </a:lnTo>
                  <a:cubicBezTo>
                    <a:pt x="1031" y="917"/>
                    <a:pt x="1038" y="992"/>
                    <a:pt x="1018" y="1061"/>
                  </a:cubicBezTo>
                  <a:cubicBezTo>
                    <a:pt x="1004" y="1103"/>
                    <a:pt x="976" y="1145"/>
                    <a:pt x="934" y="1174"/>
                  </a:cubicBezTo>
                  <a:cubicBezTo>
                    <a:pt x="922" y="1177"/>
                    <a:pt x="910" y="1179"/>
                    <a:pt x="897" y="1179"/>
                  </a:cubicBezTo>
                  <a:cubicBezTo>
                    <a:pt x="863" y="1179"/>
                    <a:pt x="827" y="1166"/>
                    <a:pt x="806" y="1145"/>
                  </a:cubicBezTo>
                  <a:cubicBezTo>
                    <a:pt x="745" y="1093"/>
                    <a:pt x="692" y="1035"/>
                    <a:pt x="645" y="976"/>
                  </a:cubicBezTo>
                  <a:lnTo>
                    <a:pt x="645" y="976"/>
                  </a:lnTo>
                  <a:cubicBezTo>
                    <a:pt x="695" y="937"/>
                    <a:pt x="744" y="899"/>
                    <a:pt x="792" y="863"/>
                  </a:cubicBezTo>
                  <a:cubicBezTo>
                    <a:pt x="842" y="828"/>
                    <a:pt x="890" y="795"/>
                    <a:pt x="936" y="762"/>
                  </a:cubicBezTo>
                  <a:close/>
                  <a:moveTo>
                    <a:pt x="481" y="786"/>
                  </a:moveTo>
                  <a:cubicBezTo>
                    <a:pt x="508" y="841"/>
                    <a:pt x="539" y="895"/>
                    <a:pt x="576" y="948"/>
                  </a:cubicBezTo>
                  <a:lnTo>
                    <a:pt x="576" y="948"/>
                  </a:lnTo>
                  <a:cubicBezTo>
                    <a:pt x="572" y="971"/>
                    <a:pt x="568" y="985"/>
                    <a:pt x="567" y="989"/>
                  </a:cubicBezTo>
                  <a:lnTo>
                    <a:pt x="567" y="989"/>
                  </a:lnTo>
                  <a:cubicBezTo>
                    <a:pt x="458" y="1066"/>
                    <a:pt x="345" y="1146"/>
                    <a:pt x="227" y="1230"/>
                  </a:cubicBezTo>
                  <a:cubicBezTo>
                    <a:pt x="200" y="1257"/>
                    <a:pt x="166" y="1273"/>
                    <a:pt x="135" y="1273"/>
                  </a:cubicBezTo>
                  <a:cubicBezTo>
                    <a:pt x="118" y="1273"/>
                    <a:pt x="101" y="1268"/>
                    <a:pt x="86" y="1258"/>
                  </a:cubicBezTo>
                  <a:cubicBezTo>
                    <a:pt x="43" y="1230"/>
                    <a:pt x="57" y="1174"/>
                    <a:pt x="100" y="1131"/>
                  </a:cubicBezTo>
                  <a:cubicBezTo>
                    <a:pt x="199" y="1032"/>
                    <a:pt x="298" y="947"/>
                    <a:pt x="397" y="863"/>
                  </a:cubicBezTo>
                  <a:cubicBezTo>
                    <a:pt x="424" y="837"/>
                    <a:pt x="453" y="811"/>
                    <a:pt x="481" y="786"/>
                  </a:cubicBezTo>
                  <a:close/>
                  <a:moveTo>
                    <a:pt x="693" y="1"/>
                  </a:moveTo>
                  <a:lnTo>
                    <a:pt x="693" y="71"/>
                  </a:lnTo>
                  <a:cubicBezTo>
                    <a:pt x="693" y="76"/>
                    <a:pt x="693" y="81"/>
                    <a:pt x="694" y="85"/>
                  </a:cubicBezTo>
                  <a:lnTo>
                    <a:pt x="694" y="85"/>
                  </a:lnTo>
                  <a:lnTo>
                    <a:pt x="693" y="85"/>
                  </a:lnTo>
                  <a:cubicBezTo>
                    <a:pt x="693" y="85"/>
                    <a:pt x="694" y="85"/>
                    <a:pt x="694" y="86"/>
                  </a:cubicBezTo>
                  <a:lnTo>
                    <a:pt x="694" y="86"/>
                  </a:lnTo>
                  <a:cubicBezTo>
                    <a:pt x="695" y="215"/>
                    <a:pt x="721" y="349"/>
                    <a:pt x="771" y="478"/>
                  </a:cubicBezTo>
                  <a:lnTo>
                    <a:pt x="771" y="478"/>
                  </a:lnTo>
                  <a:cubicBezTo>
                    <a:pt x="706" y="528"/>
                    <a:pt x="644" y="579"/>
                    <a:pt x="583" y="631"/>
                  </a:cubicBezTo>
                  <a:lnTo>
                    <a:pt x="583" y="631"/>
                  </a:lnTo>
                  <a:cubicBezTo>
                    <a:pt x="561" y="500"/>
                    <a:pt x="502" y="342"/>
                    <a:pt x="368" y="198"/>
                  </a:cubicBezTo>
                  <a:lnTo>
                    <a:pt x="340" y="170"/>
                  </a:lnTo>
                  <a:lnTo>
                    <a:pt x="340" y="213"/>
                  </a:lnTo>
                  <a:cubicBezTo>
                    <a:pt x="348" y="373"/>
                    <a:pt x="380" y="557"/>
                    <a:pt x="459" y="738"/>
                  </a:cubicBezTo>
                  <a:lnTo>
                    <a:pt x="459" y="738"/>
                  </a:lnTo>
                  <a:cubicBezTo>
                    <a:pt x="428" y="765"/>
                    <a:pt x="398" y="793"/>
                    <a:pt x="368" y="820"/>
                  </a:cubicBezTo>
                  <a:cubicBezTo>
                    <a:pt x="255" y="919"/>
                    <a:pt x="171" y="1004"/>
                    <a:pt x="72" y="1103"/>
                  </a:cubicBezTo>
                  <a:cubicBezTo>
                    <a:pt x="43" y="1117"/>
                    <a:pt x="29" y="1145"/>
                    <a:pt x="15" y="1188"/>
                  </a:cubicBezTo>
                  <a:cubicBezTo>
                    <a:pt x="1" y="1230"/>
                    <a:pt x="29" y="1273"/>
                    <a:pt x="57" y="1287"/>
                  </a:cubicBezTo>
                  <a:cubicBezTo>
                    <a:pt x="83" y="1307"/>
                    <a:pt x="110" y="1314"/>
                    <a:pt x="137" y="1314"/>
                  </a:cubicBezTo>
                  <a:cubicBezTo>
                    <a:pt x="184" y="1314"/>
                    <a:pt x="228" y="1291"/>
                    <a:pt x="255" y="1273"/>
                  </a:cubicBezTo>
                  <a:cubicBezTo>
                    <a:pt x="384" y="1180"/>
                    <a:pt x="501" y="1088"/>
                    <a:pt x="614" y="1000"/>
                  </a:cubicBezTo>
                  <a:lnTo>
                    <a:pt x="614" y="1000"/>
                  </a:lnTo>
                  <a:cubicBezTo>
                    <a:pt x="661" y="1061"/>
                    <a:pt x="715" y="1119"/>
                    <a:pt x="778" y="1174"/>
                  </a:cubicBezTo>
                  <a:cubicBezTo>
                    <a:pt x="806" y="1201"/>
                    <a:pt x="845" y="1217"/>
                    <a:pt x="884" y="1217"/>
                  </a:cubicBezTo>
                  <a:cubicBezTo>
                    <a:pt x="906" y="1217"/>
                    <a:pt x="928" y="1212"/>
                    <a:pt x="948" y="1202"/>
                  </a:cubicBezTo>
                  <a:cubicBezTo>
                    <a:pt x="1004" y="1188"/>
                    <a:pt x="1047" y="1131"/>
                    <a:pt x="1061" y="1075"/>
                  </a:cubicBezTo>
                  <a:cubicBezTo>
                    <a:pt x="1076" y="1005"/>
                    <a:pt x="1075" y="940"/>
                    <a:pt x="1066" y="877"/>
                  </a:cubicBezTo>
                  <a:lnTo>
                    <a:pt x="1066" y="877"/>
                  </a:lnTo>
                  <a:cubicBezTo>
                    <a:pt x="1073" y="882"/>
                    <a:pt x="1081" y="886"/>
                    <a:pt x="1089" y="891"/>
                  </a:cubicBezTo>
                  <a:cubicBezTo>
                    <a:pt x="1132" y="915"/>
                    <a:pt x="1182" y="929"/>
                    <a:pt x="1233" y="929"/>
                  </a:cubicBezTo>
                  <a:cubicBezTo>
                    <a:pt x="1299" y="929"/>
                    <a:pt x="1366" y="905"/>
                    <a:pt x="1414" y="849"/>
                  </a:cubicBezTo>
                  <a:cubicBezTo>
                    <a:pt x="1471" y="778"/>
                    <a:pt x="1485" y="693"/>
                    <a:pt x="1485" y="608"/>
                  </a:cubicBezTo>
                  <a:cubicBezTo>
                    <a:pt x="1485" y="529"/>
                    <a:pt x="1472" y="462"/>
                    <a:pt x="1448" y="384"/>
                  </a:cubicBezTo>
                  <a:lnTo>
                    <a:pt x="1448" y="384"/>
                  </a:lnTo>
                  <a:cubicBezTo>
                    <a:pt x="1495" y="349"/>
                    <a:pt x="1540" y="315"/>
                    <a:pt x="1584" y="283"/>
                  </a:cubicBezTo>
                  <a:cubicBezTo>
                    <a:pt x="1654" y="227"/>
                    <a:pt x="1725" y="170"/>
                    <a:pt x="1796" y="128"/>
                  </a:cubicBezTo>
                  <a:cubicBezTo>
                    <a:pt x="1838" y="86"/>
                    <a:pt x="1866" y="72"/>
                    <a:pt x="1866" y="71"/>
                  </a:cubicBezTo>
                  <a:lnTo>
                    <a:pt x="1866" y="71"/>
                  </a:lnTo>
                  <a:cubicBezTo>
                    <a:pt x="1866" y="72"/>
                    <a:pt x="1838" y="86"/>
                    <a:pt x="1782" y="114"/>
                  </a:cubicBezTo>
                  <a:cubicBezTo>
                    <a:pt x="1725" y="156"/>
                    <a:pt x="1654" y="213"/>
                    <a:pt x="1570" y="269"/>
                  </a:cubicBezTo>
                  <a:cubicBezTo>
                    <a:pt x="1528" y="297"/>
                    <a:pt x="1484" y="327"/>
                    <a:pt x="1438" y="359"/>
                  </a:cubicBezTo>
                  <a:lnTo>
                    <a:pt x="1438" y="359"/>
                  </a:lnTo>
                  <a:cubicBezTo>
                    <a:pt x="1408" y="291"/>
                    <a:pt x="1340" y="226"/>
                    <a:pt x="1259" y="213"/>
                  </a:cubicBezTo>
                  <a:cubicBezTo>
                    <a:pt x="1174" y="213"/>
                    <a:pt x="1089" y="241"/>
                    <a:pt x="1033" y="283"/>
                  </a:cubicBezTo>
                  <a:cubicBezTo>
                    <a:pt x="995" y="310"/>
                    <a:pt x="957" y="337"/>
                    <a:pt x="920" y="364"/>
                  </a:cubicBezTo>
                  <a:lnTo>
                    <a:pt x="920" y="364"/>
                  </a:lnTo>
                  <a:cubicBezTo>
                    <a:pt x="872" y="256"/>
                    <a:pt x="810" y="152"/>
                    <a:pt x="736" y="57"/>
                  </a:cubicBezTo>
                  <a:lnTo>
                    <a:pt x="6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4"/>
            <p:cNvSpPr/>
            <p:nvPr/>
          </p:nvSpPr>
          <p:spPr>
            <a:xfrm>
              <a:off x="7794797" y="3880942"/>
              <a:ext cx="42249" cy="27044"/>
            </a:xfrm>
            <a:custGeom>
              <a:rect b="b" l="l" r="r" t="t"/>
              <a:pathLst>
                <a:path extrusionOk="0" h="498" w="778">
                  <a:moveTo>
                    <a:pt x="762" y="1"/>
                  </a:moveTo>
                  <a:cubicBezTo>
                    <a:pt x="743" y="1"/>
                    <a:pt x="568" y="108"/>
                    <a:pt x="368" y="228"/>
                  </a:cubicBezTo>
                  <a:cubicBezTo>
                    <a:pt x="156" y="369"/>
                    <a:pt x="0" y="482"/>
                    <a:pt x="0" y="496"/>
                  </a:cubicBezTo>
                  <a:cubicBezTo>
                    <a:pt x="1" y="497"/>
                    <a:pt x="3" y="498"/>
                    <a:pt x="5" y="498"/>
                  </a:cubicBezTo>
                  <a:cubicBezTo>
                    <a:pt x="36" y="498"/>
                    <a:pt x="198" y="403"/>
                    <a:pt x="396" y="270"/>
                  </a:cubicBezTo>
                  <a:cubicBezTo>
                    <a:pt x="608" y="143"/>
                    <a:pt x="778" y="16"/>
                    <a:pt x="764" y="2"/>
                  </a:cubicBezTo>
                  <a:cubicBezTo>
                    <a:pt x="764" y="1"/>
                    <a:pt x="763" y="1"/>
                    <a:pt x="7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41" name="Shape 1841"/>
        <p:cNvGrpSpPr/>
        <p:nvPr/>
      </p:nvGrpSpPr>
      <p:grpSpPr>
        <a:xfrm>
          <a:off x="0" y="0"/>
          <a:ext cx="0" cy="0"/>
          <a:chOff x="0" y="0"/>
          <a:chExt cx="0" cy="0"/>
        </a:xfrm>
      </p:grpSpPr>
      <p:sp>
        <p:nvSpPr>
          <p:cNvPr id="1842" name="Google Shape;1842;p75"/>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200"/>
              <a:t>Did you like the resources on this template? Get them for free at our other websites:</a:t>
            </a:r>
            <a:endParaRPr sz="1200"/>
          </a:p>
          <a:p>
            <a:pPr indent="0" lvl="0" marL="0" rtl="0" algn="l">
              <a:spcBef>
                <a:spcPts val="1000"/>
              </a:spcBef>
              <a:spcAft>
                <a:spcPts val="0"/>
              </a:spcAft>
              <a:buClr>
                <a:schemeClr val="hlink"/>
              </a:buClr>
              <a:buSzPts val="1100"/>
              <a:buFont typeface="Arial"/>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indent="-304800" lvl="0" marL="457200" rtl="0" algn="l">
              <a:spcBef>
                <a:spcPts val="0"/>
              </a:spcBef>
              <a:spcAft>
                <a:spcPts val="0"/>
              </a:spcAft>
              <a:buClr>
                <a:schemeClr val="accent2"/>
              </a:buClr>
              <a:buSzPts val="1200"/>
              <a:buChar char="●"/>
            </a:pPr>
            <a:r>
              <a:rPr lang="en" sz="1200">
                <a:uFill>
                  <a:noFill/>
                </a:uFill>
                <a:hlinkClick r:id="rId3"/>
              </a:rPr>
              <a:t>Flat design minimal technology instagram post</a:t>
            </a:r>
            <a:endParaRPr sz="1200"/>
          </a:p>
          <a:p>
            <a:pPr indent="-304800" lvl="0" marL="457200" rtl="0" algn="l">
              <a:spcBef>
                <a:spcPts val="0"/>
              </a:spcBef>
              <a:spcAft>
                <a:spcPts val="0"/>
              </a:spcAft>
              <a:buClr>
                <a:schemeClr val="accent2"/>
              </a:buClr>
              <a:buSzPts val="1200"/>
              <a:buChar char="●"/>
            </a:pPr>
            <a:r>
              <a:rPr lang="en" sz="1200">
                <a:uFill>
                  <a:noFill/>
                </a:uFill>
                <a:hlinkClick r:id="rId4"/>
              </a:rPr>
              <a:t>Artificial intelligence landing page template</a:t>
            </a:r>
            <a:endParaRPr sz="1200"/>
          </a:p>
          <a:p>
            <a:pPr indent="-304800" lvl="0" marL="457200" rtl="0" algn="l">
              <a:spcBef>
                <a:spcPts val="0"/>
              </a:spcBef>
              <a:spcAft>
                <a:spcPts val="0"/>
              </a:spcAft>
              <a:buClr>
                <a:schemeClr val="accent2"/>
              </a:buClr>
              <a:buSzPts val="1200"/>
              <a:buChar char="●"/>
            </a:pPr>
            <a:r>
              <a:rPr lang="en" sz="1200">
                <a:uFill>
                  <a:noFill/>
                </a:uFill>
                <a:hlinkClick r:id="rId5"/>
              </a:rPr>
              <a:t>Learn english design</a:t>
            </a:r>
            <a:endParaRPr sz="1200"/>
          </a:p>
          <a:p>
            <a:pPr indent="-304800" lvl="0" marL="457200" rtl="0" algn="l">
              <a:spcBef>
                <a:spcPts val="0"/>
              </a:spcBef>
              <a:spcAft>
                <a:spcPts val="0"/>
              </a:spcAft>
              <a:buClr>
                <a:schemeClr val="accent2"/>
              </a:buClr>
              <a:buSzPts val="1200"/>
              <a:buChar char="●"/>
            </a:pPr>
            <a:r>
              <a:rPr lang="en" sz="1200">
                <a:uFill>
                  <a:noFill/>
                </a:uFill>
                <a:hlinkClick r:id="rId6"/>
              </a:rPr>
              <a:t>Artificial intelligence concept illustration</a:t>
            </a:r>
            <a:endParaRPr sz="1200"/>
          </a:p>
          <a:p>
            <a:pPr indent="0" lvl="0" marL="0" rtl="0" algn="l">
              <a:spcBef>
                <a:spcPts val="1000"/>
              </a:spcBef>
              <a:spcAft>
                <a:spcPts val="0"/>
              </a:spcAft>
              <a:buClr>
                <a:schemeClr val="hlink"/>
              </a:buClr>
              <a:buSzPts val="1100"/>
              <a:buFont typeface="Arial"/>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indent="-304800" lvl="0" marL="457200" rtl="0" algn="l">
              <a:spcBef>
                <a:spcPts val="0"/>
              </a:spcBef>
              <a:spcAft>
                <a:spcPts val="0"/>
              </a:spcAft>
              <a:buClr>
                <a:schemeClr val="accent2"/>
              </a:buClr>
              <a:buSzPts val="1200"/>
              <a:buChar char="●"/>
            </a:pPr>
            <a:r>
              <a:rPr lang="en" sz="1200">
                <a:uFill>
                  <a:noFill/>
                </a:uFill>
                <a:hlinkClick r:id="rId7"/>
              </a:rPr>
              <a:t>Man using a speaker digital assistant</a:t>
            </a:r>
            <a:endParaRPr sz="1200"/>
          </a:p>
          <a:p>
            <a:pPr indent="-304800" lvl="0" marL="457200" rtl="0" algn="l">
              <a:spcBef>
                <a:spcPts val="0"/>
              </a:spcBef>
              <a:spcAft>
                <a:spcPts val="0"/>
              </a:spcAft>
              <a:buClr>
                <a:schemeClr val="accent2"/>
              </a:buClr>
              <a:buSzPts val="1200"/>
              <a:buChar char="●"/>
            </a:pPr>
            <a:r>
              <a:rPr lang="en" sz="1200">
                <a:uFill>
                  <a:noFill/>
                </a:uFill>
                <a:hlinkClick r:id="rId8"/>
              </a:rPr>
              <a:t>Group of three modern architects</a:t>
            </a:r>
            <a:endParaRPr sz="1200"/>
          </a:p>
          <a:p>
            <a:pPr indent="-304800" lvl="0" marL="457200" rtl="0" algn="l">
              <a:spcBef>
                <a:spcPts val="0"/>
              </a:spcBef>
              <a:spcAft>
                <a:spcPts val="0"/>
              </a:spcAft>
              <a:buClr>
                <a:schemeClr val="accent2"/>
              </a:buClr>
              <a:buSzPts val="1200"/>
              <a:buChar char="●"/>
            </a:pPr>
            <a:r>
              <a:rPr lang="en" sz="1200">
                <a:uFill>
                  <a:noFill/>
                </a:uFill>
                <a:hlinkClick r:id="rId9"/>
              </a:rPr>
              <a:t>Teamwork meeting with business people</a:t>
            </a:r>
            <a:endParaRPr sz="1200"/>
          </a:p>
          <a:p>
            <a:pPr indent="-304800" lvl="0" marL="457200" rtl="0" algn="l">
              <a:spcBef>
                <a:spcPts val="0"/>
              </a:spcBef>
              <a:spcAft>
                <a:spcPts val="0"/>
              </a:spcAft>
              <a:buClr>
                <a:schemeClr val="accent2"/>
              </a:buClr>
              <a:buSzPts val="1200"/>
              <a:buChar char="●"/>
            </a:pPr>
            <a:r>
              <a:rPr lang="en" sz="1200">
                <a:uFill>
                  <a:noFill/>
                </a:uFill>
                <a:hlinkClick r:id="rId10"/>
              </a:rPr>
              <a:t>Portrait young business woman</a:t>
            </a:r>
            <a:endParaRPr sz="1200"/>
          </a:p>
          <a:p>
            <a:pPr indent="-304800" lvl="0" marL="457200" rtl="0" algn="l">
              <a:spcBef>
                <a:spcPts val="0"/>
              </a:spcBef>
              <a:spcAft>
                <a:spcPts val="0"/>
              </a:spcAft>
              <a:buClr>
                <a:schemeClr val="accent2"/>
              </a:buClr>
              <a:buSzPts val="1200"/>
              <a:buChar char="●"/>
            </a:pPr>
            <a:r>
              <a:rPr lang="en" sz="1200">
                <a:uFill>
                  <a:noFill/>
                </a:uFill>
                <a:hlinkClick r:id="rId11"/>
              </a:rPr>
              <a:t>Young woman working with her headphones</a:t>
            </a:r>
            <a:endParaRPr sz="1200"/>
          </a:p>
          <a:p>
            <a:pPr indent="-304800" lvl="0" marL="457200" rtl="0" algn="l">
              <a:spcBef>
                <a:spcPts val="0"/>
              </a:spcBef>
              <a:spcAft>
                <a:spcPts val="0"/>
              </a:spcAft>
              <a:buClr>
                <a:schemeClr val="accent2"/>
              </a:buClr>
              <a:buSzPts val="1200"/>
              <a:buChar char="●"/>
            </a:pPr>
            <a:r>
              <a:rPr lang="en" sz="1200">
                <a:uFill>
                  <a:noFill/>
                </a:uFill>
                <a:hlinkClick r:id="rId12"/>
              </a:rPr>
              <a:t>Happy african-american professional manager smiling looking at camera, headshot portrait</a:t>
            </a:r>
            <a:endParaRPr sz="1200">
              <a:solidFill>
                <a:schemeClr val="dk2"/>
              </a:solidFill>
            </a:endParaRPr>
          </a:p>
          <a:p>
            <a:pPr indent="-304800" lvl="0" marL="457200" rtl="0" algn="l">
              <a:spcBef>
                <a:spcPts val="0"/>
              </a:spcBef>
              <a:spcAft>
                <a:spcPts val="0"/>
              </a:spcAft>
              <a:buClr>
                <a:schemeClr val="accent2"/>
              </a:buClr>
              <a:buSzPts val="1200"/>
              <a:buChar char="●"/>
            </a:pPr>
            <a:r>
              <a:rPr lang="en" sz="1200">
                <a:uFill>
                  <a:noFill/>
                </a:uFill>
                <a:hlinkClick r:id="rId13"/>
              </a:rPr>
              <a:t>Close-up man watching drone</a:t>
            </a:r>
            <a:endParaRPr/>
          </a:p>
        </p:txBody>
      </p:sp>
      <p:sp>
        <p:nvSpPr>
          <p:cNvPr id="1843" name="Google Shape;1843;p7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cxnSp>
        <p:nvCxnSpPr>
          <p:cNvPr id="1844" name="Google Shape;1844;p75"/>
          <p:cNvCxnSpPr/>
          <p:nvPr/>
        </p:nvCxnSpPr>
        <p:spPr>
          <a:xfrm>
            <a:off x="6811450" y="737075"/>
            <a:ext cx="2341500" cy="300"/>
          </a:xfrm>
          <a:prstGeom prst="straightConnector1">
            <a:avLst/>
          </a:prstGeom>
          <a:noFill/>
          <a:ln cap="flat" cmpd="sng" w="19050">
            <a:solidFill>
              <a:schemeClr val="lt1"/>
            </a:solidFill>
            <a:prstDash val="solid"/>
            <a:round/>
            <a:headEnd len="med" w="med" type="none"/>
            <a:tailEnd len="med" w="med" type="none"/>
          </a:ln>
        </p:spPr>
      </p:cxnSp>
      <p:grpSp>
        <p:nvGrpSpPr>
          <p:cNvPr id="1845" name="Google Shape;1845;p75"/>
          <p:cNvGrpSpPr/>
          <p:nvPr/>
        </p:nvGrpSpPr>
        <p:grpSpPr>
          <a:xfrm>
            <a:off x="5789413" y="663087"/>
            <a:ext cx="537556" cy="136576"/>
            <a:chOff x="2641350" y="846250"/>
            <a:chExt cx="413600" cy="105075"/>
          </a:xfrm>
        </p:grpSpPr>
        <p:sp>
          <p:nvSpPr>
            <p:cNvPr id="1846" name="Google Shape;1846;p75"/>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5"/>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5"/>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5"/>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853" name="Shape 1853"/>
        <p:cNvGrpSpPr/>
        <p:nvPr/>
      </p:nvGrpSpPr>
      <p:grpSpPr>
        <a:xfrm>
          <a:off x="0" y="0"/>
          <a:ext cx="0" cy="0"/>
          <a:chOff x="0" y="0"/>
          <a:chExt cx="0" cy="0"/>
        </a:xfrm>
      </p:grpSpPr>
      <p:sp>
        <p:nvSpPr>
          <p:cNvPr id="1854" name="Google Shape;1854;p76"/>
          <p:cNvSpPr txBox="1"/>
          <p:nvPr>
            <p:ph idx="4294967295" type="body"/>
          </p:nvPr>
        </p:nvSpPr>
        <p:spPr>
          <a:xfrm>
            <a:off x="1068100" y="1087849"/>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855" name="Google Shape;1855;p76"/>
          <p:cNvSpPr txBox="1"/>
          <p:nvPr>
            <p:ph idx="4294967295" type="body"/>
          </p:nvPr>
        </p:nvSpPr>
        <p:spPr>
          <a:xfrm>
            <a:off x="1068100" y="1610422"/>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Bebas Neue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https://fonts.google.com/specimen/Bebas+Neue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https://fonts.google.com/specimen/Raleway</a:t>
            </a:r>
            <a:r>
              <a:rPr lang="en">
                <a:solidFill>
                  <a:schemeClr val="lt1"/>
                </a:solidFill>
                <a:uFill>
                  <a:noFill/>
                </a:uFill>
                <a:latin typeface="Arial"/>
                <a:ea typeface="Arial"/>
                <a:cs typeface="Arial"/>
                <a:sym typeface="Arial"/>
                <a:hlinkClick r:id="rId5">
                  <a:extLst>
                    <a:ext uri="{A12FA001-AC4F-418D-AE19-62706E023703}">
                      <ahyp:hlinkClr val="tx"/>
                    </a:ext>
                  </a:extLst>
                </a:hlinkClick>
              </a:rPr>
              <a:t>)</a:t>
            </a:r>
            <a:endParaRPr>
              <a:solidFill>
                <a:schemeClr val="lt1"/>
              </a:solidFill>
              <a:latin typeface="Arial"/>
              <a:ea typeface="Arial"/>
              <a:cs typeface="Arial"/>
              <a:sym typeface="Arial"/>
            </a:endParaRPr>
          </a:p>
        </p:txBody>
      </p:sp>
      <p:sp>
        <p:nvSpPr>
          <p:cNvPr id="1856" name="Google Shape;1856;p76"/>
          <p:cNvSpPr/>
          <p:nvPr/>
        </p:nvSpPr>
        <p:spPr>
          <a:xfrm>
            <a:off x="2586050" y="298822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6"/>
          <p:cNvSpPr/>
          <p:nvPr/>
        </p:nvSpPr>
        <p:spPr>
          <a:xfrm>
            <a:off x="364787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6"/>
          <p:cNvSpPr/>
          <p:nvPr/>
        </p:nvSpPr>
        <p:spPr>
          <a:xfrm>
            <a:off x="4709689" y="2988225"/>
            <a:ext cx="791400" cy="754200"/>
          </a:xfrm>
          <a:prstGeom prst="roundRect">
            <a:avLst>
              <a:gd fmla="val 16667" name="adj"/>
            </a:avLst>
          </a:prstGeom>
          <a:solidFill>
            <a:srgbClr val="3C3C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6"/>
          <p:cNvSpPr txBox="1"/>
          <p:nvPr/>
        </p:nvSpPr>
        <p:spPr>
          <a:xfrm>
            <a:off x="25860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860" name="Google Shape;1860;p76"/>
          <p:cNvSpPr txBox="1"/>
          <p:nvPr/>
        </p:nvSpPr>
        <p:spPr>
          <a:xfrm>
            <a:off x="36478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861" name="Google Shape;1861;p76"/>
          <p:cNvSpPr txBox="1"/>
          <p:nvPr/>
        </p:nvSpPr>
        <p:spPr>
          <a:xfrm>
            <a:off x="47097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3c3c3b</a:t>
            </a:r>
            <a:endParaRPr sz="1000">
              <a:solidFill>
                <a:srgbClr val="FFFFFF"/>
              </a:solidFill>
            </a:endParaRPr>
          </a:p>
        </p:txBody>
      </p:sp>
      <p:sp>
        <p:nvSpPr>
          <p:cNvPr id="1862" name="Google Shape;1862;p76"/>
          <p:cNvSpPr/>
          <p:nvPr/>
        </p:nvSpPr>
        <p:spPr>
          <a:xfrm>
            <a:off x="5771525" y="2988225"/>
            <a:ext cx="791400" cy="754200"/>
          </a:xfrm>
          <a:prstGeom prst="roundRect">
            <a:avLst>
              <a:gd fmla="val 16667" name="adj"/>
            </a:avLst>
          </a:prstGeom>
          <a:solidFill>
            <a:srgbClr val="C1C1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6"/>
          <p:cNvSpPr txBox="1"/>
          <p:nvPr/>
        </p:nvSpPr>
        <p:spPr>
          <a:xfrm>
            <a:off x="57715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#c1c1c1</a:t>
            </a:r>
            <a:endParaRPr sz="1000">
              <a:solidFill>
                <a:schemeClr val="dk1"/>
              </a:solidFill>
            </a:endParaRPr>
          </a:p>
        </p:txBody>
      </p:sp>
      <p:sp>
        <p:nvSpPr>
          <p:cNvPr id="1864" name="Google Shape;1864;p76"/>
          <p:cNvSpPr/>
          <p:nvPr/>
        </p:nvSpPr>
        <p:spPr>
          <a:xfrm>
            <a:off x="3119450" y="391932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6"/>
          <p:cNvSpPr/>
          <p:nvPr/>
        </p:nvSpPr>
        <p:spPr>
          <a:xfrm>
            <a:off x="4181270" y="3919325"/>
            <a:ext cx="791400" cy="754200"/>
          </a:xfrm>
          <a:prstGeom prst="roundRect">
            <a:avLst>
              <a:gd fmla="val 16667" name="adj"/>
            </a:avLst>
          </a:prstGeom>
          <a:solidFill>
            <a:srgbClr val="6E79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6"/>
          <p:cNvSpPr/>
          <p:nvPr/>
        </p:nvSpPr>
        <p:spPr>
          <a:xfrm>
            <a:off x="5243089" y="3919325"/>
            <a:ext cx="791400" cy="754200"/>
          </a:xfrm>
          <a:prstGeom prst="roundRect">
            <a:avLst>
              <a:gd fmla="val 16667" name="adj"/>
            </a:avLst>
          </a:prstGeom>
          <a:solidFill>
            <a:srgbClr val="5C64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6"/>
          <p:cNvSpPr txBox="1"/>
          <p:nvPr/>
        </p:nvSpPr>
        <p:spPr>
          <a:xfrm>
            <a:off x="31194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e7e7e7</a:t>
            </a:r>
            <a:endParaRPr sz="1000">
              <a:solidFill>
                <a:schemeClr val="dk1"/>
              </a:solidFill>
            </a:endParaRPr>
          </a:p>
        </p:txBody>
      </p:sp>
      <p:sp>
        <p:nvSpPr>
          <p:cNvPr id="1868" name="Google Shape;1868;p76"/>
          <p:cNvSpPr txBox="1"/>
          <p:nvPr/>
        </p:nvSpPr>
        <p:spPr>
          <a:xfrm>
            <a:off x="41812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#6e79e4</a:t>
            </a:r>
            <a:endParaRPr sz="1000">
              <a:solidFill>
                <a:srgbClr val="FFFFFF"/>
              </a:solidFill>
            </a:endParaRPr>
          </a:p>
        </p:txBody>
      </p:sp>
      <p:sp>
        <p:nvSpPr>
          <p:cNvPr id="1869" name="Google Shape;1869;p76"/>
          <p:cNvSpPr txBox="1"/>
          <p:nvPr/>
        </p:nvSpPr>
        <p:spPr>
          <a:xfrm>
            <a:off x="52431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#5c64b8</a:t>
            </a:r>
            <a:endParaRPr sz="1000">
              <a:solidFill>
                <a:srgbClr val="FFFFFF"/>
              </a:solidFill>
            </a:endParaRPr>
          </a:p>
        </p:txBody>
      </p:sp>
      <p:sp>
        <p:nvSpPr>
          <p:cNvPr id="1870" name="Google Shape;1870;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1"/>
          <p:cNvSpPr/>
          <p:nvPr/>
        </p:nvSpPr>
        <p:spPr>
          <a:xfrm>
            <a:off x="715100" y="535000"/>
            <a:ext cx="41076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1"/>
          <p:cNvSpPr txBox="1"/>
          <p:nvPr>
            <p:ph type="title"/>
          </p:nvPr>
        </p:nvSpPr>
        <p:spPr>
          <a:xfrm>
            <a:off x="930950" y="1731260"/>
            <a:ext cx="3675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TIktok video</a:t>
            </a:r>
            <a:endParaRPr/>
          </a:p>
        </p:txBody>
      </p:sp>
      <p:grpSp>
        <p:nvGrpSpPr>
          <p:cNvPr id="450" name="Google Shape;450;p41"/>
          <p:cNvGrpSpPr/>
          <p:nvPr/>
        </p:nvGrpSpPr>
        <p:grpSpPr>
          <a:xfrm rot="10800000">
            <a:off x="-369277" y="3791021"/>
            <a:ext cx="2159530" cy="548628"/>
            <a:chOff x="2641350" y="846250"/>
            <a:chExt cx="413600" cy="105075"/>
          </a:xfrm>
        </p:grpSpPr>
        <p:sp>
          <p:nvSpPr>
            <p:cNvPr id="451" name="Google Shape;451;p4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 name="Google Shape;455;p41"/>
          <p:cNvSpPr/>
          <p:nvPr/>
        </p:nvSpPr>
        <p:spPr>
          <a:xfrm>
            <a:off x="2728800" y="373100"/>
            <a:ext cx="998400" cy="9984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41"/>
          <p:cNvGrpSpPr/>
          <p:nvPr/>
        </p:nvGrpSpPr>
        <p:grpSpPr>
          <a:xfrm>
            <a:off x="3244263" y="1234912"/>
            <a:ext cx="537556" cy="136576"/>
            <a:chOff x="2641350" y="846250"/>
            <a:chExt cx="413600" cy="105075"/>
          </a:xfrm>
        </p:grpSpPr>
        <p:sp>
          <p:nvSpPr>
            <p:cNvPr id="457" name="Google Shape;457;p4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41"/>
          <p:cNvSpPr txBox="1"/>
          <p:nvPr>
            <p:ph idx="1" type="body"/>
          </p:nvPr>
        </p:nvSpPr>
        <p:spPr>
          <a:xfrm>
            <a:off x="930950" y="2543827"/>
            <a:ext cx="3675900" cy="6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The girl in the video will ask </a:t>
            </a:r>
            <a:r>
              <a:rPr lang="en">
                <a:solidFill>
                  <a:schemeClr val="dk1"/>
                </a:solidFill>
              </a:rPr>
              <a:t>her boyfriend and ChatGPT</a:t>
            </a:r>
            <a:r>
              <a:rPr lang="en">
                <a:solidFill>
                  <a:schemeClr val="dk1"/>
                </a:solidFill>
              </a:rPr>
              <a:t> tricky questions</a:t>
            </a:r>
            <a:endParaRPr>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874" name="Shape 1874"/>
        <p:cNvGrpSpPr/>
        <p:nvPr/>
      </p:nvGrpSpPr>
      <p:grpSpPr>
        <a:xfrm>
          <a:off x="0" y="0"/>
          <a:ext cx="0" cy="0"/>
          <a:chOff x="0" y="0"/>
          <a:chExt cx="0" cy="0"/>
        </a:xfrm>
      </p:grpSpPr>
      <p:sp>
        <p:nvSpPr>
          <p:cNvPr id="1875" name="Google Shape;1875;p7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876" name="Google Shape;1876;p77"/>
          <p:cNvGrpSpPr/>
          <p:nvPr/>
        </p:nvGrpSpPr>
        <p:grpSpPr>
          <a:xfrm>
            <a:off x="5156078" y="3085736"/>
            <a:ext cx="474294" cy="551291"/>
            <a:chOff x="4727025" y="1332775"/>
            <a:chExt cx="59900" cy="69625"/>
          </a:xfrm>
        </p:grpSpPr>
        <p:sp>
          <p:nvSpPr>
            <p:cNvPr id="1877" name="Google Shape;1877;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77"/>
          <p:cNvGrpSpPr/>
          <p:nvPr/>
        </p:nvGrpSpPr>
        <p:grpSpPr>
          <a:xfrm>
            <a:off x="5769734" y="2314340"/>
            <a:ext cx="555653" cy="557031"/>
            <a:chOff x="4820425" y="1329900"/>
            <a:chExt cx="70175" cy="70350"/>
          </a:xfrm>
        </p:grpSpPr>
        <p:sp>
          <p:nvSpPr>
            <p:cNvPr id="1880" name="Google Shape;1880;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77"/>
          <p:cNvGrpSpPr/>
          <p:nvPr/>
        </p:nvGrpSpPr>
        <p:grpSpPr>
          <a:xfrm>
            <a:off x="6396103" y="2318845"/>
            <a:ext cx="582574" cy="533871"/>
            <a:chOff x="4903200" y="1331525"/>
            <a:chExt cx="73575" cy="67425"/>
          </a:xfrm>
        </p:grpSpPr>
        <p:sp>
          <p:nvSpPr>
            <p:cNvPr id="1885" name="Google Shape;1885;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77"/>
          <p:cNvGrpSpPr/>
          <p:nvPr/>
        </p:nvGrpSpPr>
        <p:grpSpPr>
          <a:xfrm>
            <a:off x="5755581" y="3078709"/>
            <a:ext cx="583960" cy="565345"/>
            <a:chOff x="4815575" y="1416800"/>
            <a:chExt cx="73750" cy="71400"/>
          </a:xfrm>
        </p:grpSpPr>
        <p:sp>
          <p:nvSpPr>
            <p:cNvPr id="1888" name="Google Shape;1888;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77"/>
          <p:cNvGrpSpPr/>
          <p:nvPr/>
        </p:nvGrpSpPr>
        <p:grpSpPr>
          <a:xfrm>
            <a:off x="6390362" y="3108896"/>
            <a:ext cx="589898" cy="504970"/>
            <a:chOff x="4902475" y="1418875"/>
            <a:chExt cx="74500" cy="63775"/>
          </a:xfrm>
        </p:grpSpPr>
        <p:sp>
          <p:nvSpPr>
            <p:cNvPr id="1892" name="Google Shape;1892;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77"/>
          <p:cNvGrpSpPr/>
          <p:nvPr/>
        </p:nvGrpSpPr>
        <p:grpSpPr>
          <a:xfrm>
            <a:off x="5765577" y="3826000"/>
            <a:ext cx="563967" cy="567127"/>
            <a:chOff x="4818100" y="1507675"/>
            <a:chExt cx="71225" cy="71625"/>
          </a:xfrm>
        </p:grpSpPr>
        <p:sp>
          <p:nvSpPr>
            <p:cNvPr id="1895" name="Google Shape;1895;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77"/>
          <p:cNvGrpSpPr/>
          <p:nvPr/>
        </p:nvGrpSpPr>
        <p:grpSpPr>
          <a:xfrm>
            <a:off x="5079075" y="3829461"/>
            <a:ext cx="628301" cy="588505"/>
            <a:chOff x="4721450" y="1509475"/>
            <a:chExt cx="79350" cy="74325"/>
          </a:xfrm>
        </p:grpSpPr>
        <p:sp>
          <p:nvSpPr>
            <p:cNvPr id="1900" name="Google Shape;1900;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77"/>
          <p:cNvGrpSpPr/>
          <p:nvPr/>
        </p:nvGrpSpPr>
        <p:grpSpPr>
          <a:xfrm>
            <a:off x="6424608" y="3814027"/>
            <a:ext cx="557038" cy="562772"/>
            <a:chOff x="4906800" y="1507500"/>
            <a:chExt cx="70350" cy="71075"/>
          </a:xfrm>
        </p:grpSpPr>
        <p:sp>
          <p:nvSpPr>
            <p:cNvPr id="1905" name="Google Shape;1905;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77"/>
          <p:cNvGrpSpPr/>
          <p:nvPr/>
        </p:nvGrpSpPr>
        <p:grpSpPr>
          <a:xfrm>
            <a:off x="4462216" y="2340963"/>
            <a:ext cx="517934" cy="517934"/>
            <a:chOff x="3736598" y="2170606"/>
            <a:chExt cx="404889" cy="404889"/>
          </a:xfrm>
        </p:grpSpPr>
        <p:sp>
          <p:nvSpPr>
            <p:cNvPr id="1911" name="Google Shape;1911;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77"/>
          <p:cNvGrpSpPr/>
          <p:nvPr/>
        </p:nvGrpSpPr>
        <p:grpSpPr>
          <a:xfrm>
            <a:off x="3729277" y="2341061"/>
            <a:ext cx="586986" cy="517740"/>
            <a:chOff x="3161917" y="2170682"/>
            <a:chExt cx="458870" cy="404737"/>
          </a:xfrm>
        </p:grpSpPr>
        <p:sp>
          <p:nvSpPr>
            <p:cNvPr id="1916" name="Google Shape;1916;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77"/>
          <p:cNvGrpSpPr/>
          <p:nvPr/>
        </p:nvGrpSpPr>
        <p:grpSpPr>
          <a:xfrm>
            <a:off x="3752299" y="3102400"/>
            <a:ext cx="540943" cy="517963"/>
            <a:chOff x="3179914" y="2889488"/>
            <a:chExt cx="422876" cy="404911"/>
          </a:xfrm>
        </p:grpSpPr>
        <p:sp>
          <p:nvSpPr>
            <p:cNvPr id="1920" name="Google Shape;1920;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77"/>
          <p:cNvGrpSpPr/>
          <p:nvPr/>
        </p:nvGrpSpPr>
        <p:grpSpPr>
          <a:xfrm>
            <a:off x="4453093" y="3102358"/>
            <a:ext cx="536180" cy="518047"/>
            <a:chOff x="3729467" y="2889422"/>
            <a:chExt cx="419153" cy="404977"/>
          </a:xfrm>
        </p:grpSpPr>
        <p:sp>
          <p:nvSpPr>
            <p:cNvPr id="1927" name="Google Shape;1927;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77"/>
          <p:cNvGrpSpPr/>
          <p:nvPr/>
        </p:nvGrpSpPr>
        <p:grpSpPr>
          <a:xfrm>
            <a:off x="1990126" y="3445787"/>
            <a:ext cx="965351" cy="134611"/>
            <a:chOff x="4411970" y="2962952"/>
            <a:chExt cx="706544" cy="104212"/>
          </a:xfrm>
        </p:grpSpPr>
        <p:sp>
          <p:nvSpPr>
            <p:cNvPr id="1935" name="Google Shape;1935;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77"/>
          <p:cNvGrpSpPr/>
          <p:nvPr/>
        </p:nvGrpSpPr>
        <p:grpSpPr>
          <a:xfrm>
            <a:off x="1990126" y="3041077"/>
            <a:ext cx="960158" cy="289172"/>
            <a:chOff x="4411970" y="2726085"/>
            <a:chExt cx="643107" cy="193659"/>
          </a:xfrm>
        </p:grpSpPr>
        <p:sp>
          <p:nvSpPr>
            <p:cNvPr id="1940" name="Google Shape;1940;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77"/>
          <p:cNvGrpSpPr/>
          <p:nvPr/>
        </p:nvGrpSpPr>
        <p:grpSpPr>
          <a:xfrm>
            <a:off x="998624" y="3295400"/>
            <a:ext cx="811503" cy="252584"/>
            <a:chOff x="4411970" y="4340222"/>
            <a:chExt cx="779467" cy="242683"/>
          </a:xfrm>
        </p:grpSpPr>
        <p:sp>
          <p:nvSpPr>
            <p:cNvPr id="1944" name="Google Shape;1944;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 name="Google Shape;1947;p77"/>
          <p:cNvGrpSpPr/>
          <p:nvPr/>
        </p:nvGrpSpPr>
        <p:grpSpPr>
          <a:xfrm>
            <a:off x="1990126" y="2709308"/>
            <a:ext cx="965160" cy="216230"/>
            <a:chOff x="4411970" y="2468674"/>
            <a:chExt cx="747317" cy="167425"/>
          </a:xfrm>
        </p:grpSpPr>
        <p:sp>
          <p:nvSpPr>
            <p:cNvPr id="1948" name="Google Shape;1948;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0" name="Google Shape;1950;p7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1" name="Google Shape;1951;p77"/>
          <p:cNvGrpSpPr/>
          <p:nvPr/>
        </p:nvGrpSpPr>
        <p:grpSpPr>
          <a:xfrm>
            <a:off x="997692" y="2334687"/>
            <a:ext cx="1959041" cy="208784"/>
            <a:chOff x="6336019" y="3733725"/>
            <a:chExt cx="2566206" cy="351310"/>
          </a:xfrm>
        </p:grpSpPr>
        <p:sp>
          <p:nvSpPr>
            <p:cNvPr id="1952" name="Google Shape;1952;p7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77"/>
          <p:cNvGrpSpPr/>
          <p:nvPr/>
        </p:nvGrpSpPr>
        <p:grpSpPr>
          <a:xfrm>
            <a:off x="1990126" y="3950602"/>
            <a:ext cx="946551" cy="153200"/>
            <a:chOff x="4404545" y="3301592"/>
            <a:chExt cx="782403" cy="129272"/>
          </a:xfrm>
        </p:grpSpPr>
        <p:sp>
          <p:nvSpPr>
            <p:cNvPr id="1957" name="Google Shape;1957;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77"/>
          <p:cNvGrpSpPr/>
          <p:nvPr/>
        </p:nvGrpSpPr>
        <p:grpSpPr>
          <a:xfrm>
            <a:off x="1990126" y="3695937"/>
            <a:ext cx="962257" cy="139127"/>
            <a:chOff x="4411970" y="3131459"/>
            <a:chExt cx="710520" cy="117397"/>
          </a:xfrm>
        </p:grpSpPr>
        <p:sp>
          <p:nvSpPr>
            <p:cNvPr id="1960" name="Google Shape;1960;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62" name="Google Shape;1962;p7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3" name="Google Shape;1963;p77"/>
          <p:cNvGrpSpPr/>
          <p:nvPr/>
        </p:nvGrpSpPr>
        <p:grpSpPr>
          <a:xfrm>
            <a:off x="990271" y="3621603"/>
            <a:ext cx="823838" cy="458988"/>
            <a:chOff x="4411970" y="1801825"/>
            <a:chExt cx="734586" cy="409262"/>
          </a:xfrm>
        </p:grpSpPr>
        <p:sp>
          <p:nvSpPr>
            <p:cNvPr id="1964" name="Google Shape;1964;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77"/>
          <p:cNvGrpSpPr/>
          <p:nvPr/>
        </p:nvGrpSpPr>
        <p:grpSpPr>
          <a:xfrm>
            <a:off x="3095243" y="2339173"/>
            <a:ext cx="521514" cy="521514"/>
            <a:chOff x="5681300" y="2527788"/>
            <a:chExt cx="805800" cy="805800"/>
          </a:xfrm>
        </p:grpSpPr>
        <p:sp>
          <p:nvSpPr>
            <p:cNvPr id="1967" name="Google Shape;1967;p7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 name="Google Shape;1969;p77"/>
          <p:cNvGrpSpPr/>
          <p:nvPr/>
        </p:nvGrpSpPr>
        <p:grpSpPr>
          <a:xfrm>
            <a:off x="3089483" y="3094865"/>
            <a:ext cx="533033" cy="533033"/>
            <a:chOff x="4049800" y="640400"/>
            <a:chExt cx="858900" cy="858900"/>
          </a:xfrm>
        </p:grpSpPr>
        <p:sp>
          <p:nvSpPr>
            <p:cNvPr id="1970" name="Google Shape;1970;p7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77"/>
          <p:cNvGrpSpPr/>
          <p:nvPr/>
        </p:nvGrpSpPr>
        <p:grpSpPr>
          <a:xfrm>
            <a:off x="3014966" y="3772543"/>
            <a:ext cx="682068" cy="682068"/>
            <a:chOff x="5080188" y="927900"/>
            <a:chExt cx="961200" cy="961200"/>
          </a:xfrm>
        </p:grpSpPr>
        <p:sp>
          <p:nvSpPr>
            <p:cNvPr id="1973" name="Google Shape;1973;p7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77"/>
          <p:cNvGrpSpPr/>
          <p:nvPr/>
        </p:nvGrpSpPr>
        <p:grpSpPr>
          <a:xfrm>
            <a:off x="4478465" y="3869234"/>
            <a:ext cx="505650" cy="504006"/>
            <a:chOff x="6039282" y="1042577"/>
            <a:chExt cx="734315" cy="731929"/>
          </a:xfrm>
        </p:grpSpPr>
        <p:sp>
          <p:nvSpPr>
            <p:cNvPr id="1982" name="Google Shape;1982;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77"/>
          <p:cNvGrpSpPr/>
          <p:nvPr/>
        </p:nvGrpSpPr>
        <p:grpSpPr>
          <a:xfrm>
            <a:off x="5091067" y="2298862"/>
            <a:ext cx="567744" cy="602136"/>
            <a:chOff x="1825800" y="1651625"/>
            <a:chExt cx="539989" cy="571775"/>
          </a:xfrm>
        </p:grpSpPr>
        <p:sp>
          <p:nvSpPr>
            <p:cNvPr id="2004" name="Google Shape;2004;p7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77"/>
          <p:cNvGrpSpPr/>
          <p:nvPr/>
        </p:nvGrpSpPr>
        <p:grpSpPr>
          <a:xfrm>
            <a:off x="3765995" y="3855579"/>
            <a:ext cx="508123" cy="507955"/>
            <a:chOff x="1897577" y="2802432"/>
            <a:chExt cx="492176" cy="492014"/>
          </a:xfrm>
        </p:grpSpPr>
        <p:sp>
          <p:nvSpPr>
            <p:cNvPr id="2009" name="Google Shape;2009;p7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77"/>
          <p:cNvGrpSpPr/>
          <p:nvPr/>
        </p:nvGrpSpPr>
        <p:grpSpPr>
          <a:xfrm>
            <a:off x="997525" y="4169123"/>
            <a:ext cx="809227" cy="200842"/>
            <a:chOff x="2013045" y="4813233"/>
            <a:chExt cx="921986" cy="228854"/>
          </a:xfrm>
        </p:grpSpPr>
        <p:sp>
          <p:nvSpPr>
            <p:cNvPr id="2022" name="Google Shape;2022;p7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77"/>
          <p:cNvGrpSpPr/>
          <p:nvPr/>
        </p:nvGrpSpPr>
        <p:grpSpPr>
          <a:xfrm>
            <a:off x="1005985" y="2656004"/>
            <a:ext cx="792421" cy="269941"/>
            <a:chOff x="1046767" y="4756633"/>
            <a:chExt cx="859646" cy="292841"/>
          </a:xfrm>
        </p:grpSpPr>
        <p:sp>
          <p:nvSpPr>
            <p:cNvPr id="2025" name="Google Shape;2025;p7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8" name="Google Shape;2028;p7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2" name="Google Shape;2032;p77"/>
          <p:cNvGrpSpPr/>
          <p:nvPr/>
        </p:nvGrpSpPr>
        <p:grpSpPr>
          <a:xfrm>
            <a:off x="7141841" y="2550562"/>
            <a:ext cx="166473" cy="141497"/>
            <a:chOff x="4660325" y="1866850"/>
            <a:chExt cx="68350" cy="58100"/>
          </a:xfrm>
        </p:grpSpPr>
        <p:sp>
          <p:nvSpPr>
            <p:cNvPr id="2033" name="Google Shape;2033;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77"/>
          <p:cNvGrpSpPr/>
          <p:nvPr/>
        </p:nvGrpSpPr>
        <p:grpSpPr>
          <a:xfrm>
            <a:off x="7451186" y="2576286"/>
            <a:ext cx="162515" cy="90049"/>
            <a:chOff x="4791775" y="1877500"/>
            <a:chExt cx="66725" cy="36975"/>
          </a:xfrm>
        </p:grpSpPr>
        <p:sp>
          <p:nvSpPr>
            <p:cNvPr id="2036" name="Google Shape;2036;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77"/>
          <p:cNvGrpSpPr/>
          <p:nvPr/>
        </p:nvGrpSpPr>
        <p:grpSpPr>
          <a:xfrm>
            <a:off x="7772899" y="2576286"/>
            <a:ext cx="144979" cy="90049"/>
            <a:chOff x="4923925" y="1877500"/>
            <a:chExt cx="59525" cy="36975"/>
          </a:xfrm>
        </p:grpSpPr>
        <p:sp>
          <p:nvSpPr>
            <p:cNvPr id="2039" name="Google Shape;2039;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77"/>
          <p:cNvGrpSpPr/>
          <p:nvPr/>
        </p:nvGrpSpPr>
        <p:grpSpPr>
          <a:xfrm>
            <a:off x="8067390" y="2558477"/>
            <a:ext cx="141447" cy="125667"/>
            <a:chOff x="5058450" y="1870100"/>
            <a:chExt cx="58075" cy="51600"/>
          </a:xfrm>
        </p:grpSpPr>
        <p:sp>
          <p:nvSpPr>
            <p:cNvPr id="2042" name="Google Shape;2042;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 name="Google Shape;2044;p77"/>
          <p:cNvGrpSpPr/>
          <p:nvPr/>
        </p:nvGrpSpPr>
        <p:grpSpPr>
          <a:xfrm>
            <a:off x="7481905" y="2980885"/>
            <a:ext cx="101077" cy="107645"/>
            <a:chOff x="4811425" y="2065025"/>
            <a:chExt cx="41500" cy="44200"/>
          </a:xfrm>
        </p:grpSpPr>
        <p:sp>
          <p:nvSpPr>
            <p:cNvPr id="2045" name="Google Shape;2045;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 name="Google Shape;2047;p77"/>
          <p:cNvGrpSpPr/>
          <p:nvPr/>
        </p:nvGrpSpPr>
        <p:grpSpPr>
          <a:xfrm>
            <a:off x="7774342" y="2981098"/>
            <a:ext cx="120867" cy="107218"/>
            <a:chOff x="4929875" y="2065025"/>
            <a:chExt cx="49625" cy="44025"/>
          </a:xfrm>
        </p:grpSpPr>
        <p:sp>
          <p:nvSpPr>
            <p:cNvPr id="2048" name="Google Shape;2048;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 name="Google Shape;2050;p77"/>
          <p:cNvGrpSpPr/>
          <p:nvPr/>
        </p:nvGrpSpPr>
        <p:grpSpPr>
          <a:xfrm>
            <a:off x="8103011" y="2984112"/>
            <a:ext cx="70206" cy="101191"/>
            <a:chOff x="5083925" y="2066350"/>
            <a:chExt cx="28825" cy="41550"/>
          </a:xfrm>
        </p:grpSpPr>
        <p:sp>
          <p:nvSpPr>
            <p:cNvPr id="2051" name="Google Shape;2051;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77"/>
          <p:cNvGrpSpPr/>
          <p:nvPr/>
        </p:nvGrpSpPr>
        <p:grpSpPr>
          <a:xfrm>
            <a:off x="7134565" y="2999759"/>
            <a:ext cx="181026" cy="69896"/>
            <a:chOff x="4659775" y="2072775"/>
            <a:chExt cx="74325" cy="28700"/>
          </a:xfrm>
        </p:grpSpPr>
        <p:sp>
          <p:nvSpPr>
            <p:cNvPr id="2054" name="Google Shape;2054;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77"/>
          <p:cNvGrpSpPr/>
          <p:nvPr/>
        </p:nvGrpSpPr>
        <p:grpSpPr>
          <a:xfrm>
            <a:off x="8054421" y="2790324"/>
            <a:ext cx="167387" cy="89197"/>
            <a:chOff x="4662475" y="1976500"/>
            <a:chExt cx="68725" cy="36625"/>
          </a:xfrm>
        </p:grpSpPr>
        <p:sp>
          <p:nvSpPr>
            <p:cNvPr id="2058" name="Google Shape;2058;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77"/>
          <p:cNvGrpSpPr/>
          <p:nvPr/>
        </p:nvGrpSpPr>
        <p:grpSpPr>
          <a:xfrm>
            <a:off x="7751326" y="2793764"/>
            <a:ext cx="166899" cy="82317"/>
            <a:chOff x="4920150" y="1977875"/>
            <a:chExt cx="68525" cy="33800"/>
          </a:xfrm>
        </p:grpSpPr>
        <p:sp>
          <p:nvSpPr>
            <p:cNvPr id="2062" name="Google Shape;2062;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77"/>
          <p:cNvGrpSpPr/>
          <p:nvPr/>
        </p:nvGrpSpPr>
        <p:grpSpPr>
          <a:xfrm>
            <a:off x="7162483" y="3197682"/>
            <a:ext cx="125190" cy="127859"/>
            <a:chOff x="4676550" y="2160575"/>
            <a:chExt cx="51400" cy="52500"/>
          </a:xfrm>
        </p:grpSpPr>
        <p:sp>
          <p:nvSpPr>
            <p:cNvPr id="2066" name="Google Shape;2066;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77"/>
          <p:cNvGrpSpPr/>
          <p:nvPr/>
        </p:nvGrpSpPr>
        <p:grpSpPr>
          <a:xfrm>
            <a:off x="7459741" y="3204714"/>
            <a:ext cx="145405" cy="113794"/>
            <a:chOff x="4768325" y="2163475"/>
            <a:chExt cx="59700" cy="46725"/>
          </a:xfrm>
        </p:grpSpPr>
        <p:sp>
          <p:nvSpPr>
            <p:cNvPr id="2070" name="Google Shape;2070;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 name="Google Shape;2072;p7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8" name="Google Shape;2078;p77"/>
          <p:cNvGrpSpPr/>
          <p:nvPr/>
        </p:nvGrpSpPr>
        <p:grpSpPr>
          <a:xfrm>
            <a:off x="7476059" y="3459808"/>
            <a:ext cx="112768" cy="106853"/>
            <a:chOff x="4768575" y="2253950"/>
            <a:chExt cx="46300" cy="43875"/>
          </a:xfrm>
        </p:grpSpPr>
        <p:sp>
          <p:nvSpPr>
            <p:cNvPr id="2079" name="Google Shape;2079;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 name="Google Shape;2081;p77"/>
          <p:cNvGrpSpPr/>
          <p:nvPr/>
        </p:nvGrpSpPr>
        <p:grpSpPr>
          <a:xfrm>
            <a:off x="7775682" y="3948834"/>
            <a:ext cx="118187" cy="146246"/>
            <a:chOff x="4960900" y="2433225"/>
            <a:chExt cx="48525" cy="60050"/>
          </a:xfrm>
        </p:grpSpPr>
        <p:sp>
          <p:nvSpPr>
            <p:cNvPr id="2082" name="Google Shape;2082;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77"/>
          <p:cNvGrpSpPr/>
          <p:nvPr/>
        </p:nvGrpSpPr>
        <p:grpSpPr>
          <a:xfrm>
            <a:off x="7464247" y="4212895"/>
            <a:ext cx="136394" cy="143810"/>
            <a:chOff x="4854075" y="2527625"/>
            <a:chExt cx="56000" cy="59050"/>
          </a:xfrm>
        </p:grpSpPr>
        <p:sp>
          <p:nvSpPr>
            <p:cNvPr id="2085" name="Google Shape;2085;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7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 name="Google Shape;2090;p77"/>
          <p:cNvGrpSpPr/>
          <p:nvPr/>
        </p:nvGrpSpPr>
        <p:grpSpPr>
          <a:xfrm>
            <a:off x="8088458" y="3676639"/>
            <a:ext cx="99312" cy="160797"/>
            <a:chOff x="5059700" y="2334775"/>
            <a:chExt cx="40775" cy="66025"/>
          </a:xfrm>
        </p:grpSpPr>
        <p:sp>
          <p:nvSpPr>
            <p:cNvPr id="2091" name="Google Shape;2091;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 name="Google Shape;2100;p77"/>
          <p:cNvGrpSpPr/>
          <p:nvPr/>
        </p:nvGrpSpPr>
        <p:grpSpPr>
          <a:xfrm>
            <a:off x="8045622" y="3941771"/>
            <a:ext cx="184984" cy="160371"/>
            <a:chOff x="5037700" y="2430325"/>
            <a:chExt cx="75950" cy="65850"/>
          </a:xfrm>
        </p:grpSpPr>
        <p:sp>
          <p:nvSpPr>
            <p:cNvPr id="2101" name="Google Shape;2101;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77"/>
          <p:cNvGrpSpPr/>
          <p:nvPr/>
        </p:nvGrpSpPr>
        <p:grpSpPr>
          <a:xfrm>
            <a:off x="7465128" y="3708223"/>
            <a:ext cx="173014" cy="97629"/>
            <a:chOff x="4756975" y="2341800"/>
            <a:chExt cx="91975" cy="51925"/>
          </a:xfrm>
        </p:grpSpPr>
        <p:sp>
          <p:nvSpPr>
            <p:cNvPr id="2104" name="Google Shape;2104;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77"/>
          <p:cNvGrpSpPr/>
          <p:nvPr/>
        </p:nvGrpSpPr>
        <p:grpSpPr>
          <a:xfrm>
            <a:off x="7732065" y="4196920"/>
            <a:ext cx="212497" cy="175761"/>
            <a:chOff x="4943575" y="2516350"/>
            <a:chExt cx="98675" cy="81700"/>
          </a:xfrm>
        </p:grpSpPr>
        <p:sp>
          <p:nvSpPr>
            <p:cNvPr id="2125" name="Google Shape;2125;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3" name="Google Shape;2203;p7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11" name="Shape 2211"/>
        <p:cNvGrpSpPr/>
        <p:nvPr/>
      </p:nvGrpSpPr>
      <p:grpSpPr>
        <a:xfrm>
          <a:off x="0" y="0"/>
          <a:ext cx="0" cy="0"/>
          <a:chOff x="0" y="0"/>
          <a:chExt cx="0" cy="0"/>
        </a:xfrm>
      </p:grpSpPr>
      <p:grpSp>
        <p:nvGrpSpPr>
          <p:cNvPr id="2212" name="Google Shape;2212;p78"/>
          <p:cNvGrpSpPr/>
          <p:nvPr/>
        </p:nvGrpSpPr>
        <p:grpSpPr>
          <a:xfrm>
            <a:off x="2100561" y="3398658"/>
            <a:ext cx="1102891" cy="760337"/>
            <a:chOff x="4967783" y="2151471"/>
            <a:chExt cx="3920692" cy="2702940"/>
          </a:xfrm>
        </p:grpSpPr>
        <p:grpSp>
          <p:nvGrpSpPr>
            <p:cNvPr id="2213" name="Google Shape;2213;p78"/>
            <p:cNvGrpSpPr/>
            <p:nvPr/>
          </p:nvGrpSpPr>
          <p:grpSpPr>
            <a:xfrm>
              <a:off x="5045709" y="2252109"/>
              <a:ext cx="3761071" cy="2501708"/>
              <a:chOff x="2691784" y="1805334"/>
              <a:chExt cx="3761071" cy="2501708"/>
            </a:xfrm>
          </p:grpSpPr>
          <p:sp>
            <p:nvSpPr>
              <p:cNvPr id="2214" name="Google Shape;2214;p7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78"/>
            <p:cNvGrpSpPr/>
            <p:nvPr/>
          </p:nvGrpSpPr>
          <p:grpSpPr>
            <a:xfrm>
              <a:off x="4967783" y="2151471"/>
              <a:ext cx="3920692" cy="2702940"/>
              <a:chOff x="2613858" y="1704696"/>
              <a:chExt cx="3920692" cy="2702940"/>
            </a:xfrm>
          </p:grpSpPr>
          <p:sp>
            <p:nvSpPr>
              <p:cNvPr id="2222" name="Google Shape;2222;p7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7" name="Google Shape;2227;p78"/>
          <p:cNvGrpSpPr/>
          <p:nvPr/>
        </p:nvGrpSpPr>
        <p:grpSpPr>
          <a:xfrm>
            <a:off x="3504470" y="1286935"/>
            <a:ext cx="1561911" cy="708580"/>
            <a:chOff x="3530532" y="1496185"/>
            <a:chExt cx="1561911" cy="708580"/>
          </a:xfrm>
        </p:grpSpPr>
        <p:grpSp>
          <p:nvGrpSpPr>
            <p:cNvPr id="2228" name="Google Shape;2228;p78"/>
            <p:cNvGrpSpPr/>
            <p:nvPr/>
          </p:nvGrpSpPr>
          <p:grpSpPr>
            <a:xfrm>
              <a:off x="3720318" y="1857562"/>
              <a:ext cx="1372125" cy="54"/>
              <a:chOff x="3720318" y="1857562"/>
              <a:chExt cx="1372125" cy="54"/>
            </a:xfrm>
          </p:grpSpPr>
          <p:cxnSp>
            <p:nvCxnSpPr>
              <p:cNvPr id="2229" name="Google Shape;2229;p78"/>
              <p:cNvCxnSpPr>
                <a:endCxn id="223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2231" name="Google Shape;2231;p7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2232" name="Google Shape;2232;p7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2233" name="Google Shape;2233;p78"/>
              <p:cNvCxnSpPr>
                <a:stCxn id="223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2234" name="Google Shape;2234;p78"/>
            <p:cNvGrpSpPr/>
            <p:nvPr/>
          </p:nvGrpSpPr>
          <p:grpSpPr>
            <a:xfrm>
              <a:off x="3567462" y="1496185"/>
              <a:ext cx="286500" cy="272914"/>
              <a:chOff x="3567462" y="1496185"/>
              <a:chExt cx="286500" cy="272914"/>
            </a:xfrm>
          </p:grpSpPr>
          <p:cxnSp>
            <p:nvCxnSpPr>
              <p:cNvPr id="2235" name="Google Shape;2235;p7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2236" name="Google Shape;2236;p7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7" name="Google Shape;2237;p7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9" name="Google Shape;2239;p78"/>
            <p:cNvGrpSpPr/>
            <p:nvPr/>
          </p:nvGrpSpPr>
          <p:grpSpPr>
            <a:xfrm>
              <a:off x="3929014" y="1960574"/>
              <a:ext cx="286500" cy="242342"/>
              <a:chOff x="3929014" y="1960574"/>
              <a:chExt cx="286500" cy="242342"/>
            </a:xfrm>
          </p:grpSpPr>
          <p:cxnSp>
            <p:nvCxnSpPr>
              <p:cNvPr id="2240" name="Google Shape;2240;p7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2241" name="Google Shape;2241;p7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 name="Google Shape;2242;p78"/>
            <p:cNvGrpSpPr/>
            <p:nvPr/>
          </p:nvGrpSpPr>
          <p:grpSpPr>
            <a:xfrm>
              <a:off x="4290828" y="1496185"/>
              <a:ext cx="286500" cy="272914"/>
              <a:chOff x="4290828" y="1496185"/>
              <a:chExt cx="286500" cy="272914"/>
            </a:xfrm>
          </p:grpSpPr>
          <p:cxnSp>
            <p:nvCxnSpPr>
              <p:cNvPr id="2243" name="Google Shape;2243;p7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2244" name="Google Shape;2244;p7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5" name="Google Shape;2245;p7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6" name="Google Shape;2246;p78"/>
            <p:cNvGrpSpPr/>
            <p:nvPr/>
          </p:nvGrpSpPr>
          <p:grpSpPr>
            <a:xfrm>
              <a:off x="4657726" y="1959674"/>
              <a:ext cx="286500" cy="245092"/>
              <a:chOff x="4657726" y="1959674"/>
              <a:chExt cx="286500" cy="245092"/>
            </a:xfrm>
          </p:grpSpPr>
          <p:cxnSp>
            <p:nvCxnSpPr>
              <p:cNvPr id="2247" name="Google Shape;2247;p7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2248" name="Google Shape;2248;p7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9" name="Google Shape;2249;p78"/>
          <p:cNvGrpSpPr/>
          <p:nvPr/>
        </p:nvGrpSpPr>
        <p:grpSpPr>
          <a:xfrm>
            <a:off x="3486489" y="2149032"/>
            <a:ext cx="1597032" cy="378649"/>
            <a:chOff x="3512551" y="2358282"/>
            <a:chExt cx="1597032" cy="378649"/>
          </a:xfrm>
        </p:grpSpPr>
        <p:grpSp>
          <p:nvGrpSpPr>
            <p:cNvPr id="2250" name="Google Shape;2250;p78"/>
            <p:cNvGrpSpPr/>
            <p:nvPr/>
          </p:nvGrpSpPr>
          <p:grpSpPr>
            <a:xfrm>
              <a:off x="3738198" y="2553002"/>
              <a:ext cx="1145834" cy="117"/>
              <a:chOff x="3738198" y="2553002"/>
              <a:chExt cx="1145834" cy="117"/>
            </a:xfrm>
          </p:grpSpPr>
          <p:cxnSp>
            <p:nvCxnSpPr>
              <p:cNvPr id="2251" name="Google Shape;2251;p7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2252" name="Google Shape;2252;p7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2253" name="Google Shape;2253;p78"/>
              <p:cNvCxnSpPr>
                <a:stCxn id="2254" idx="6"/>
                <a:endCxn id="225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2256" name="Google Shape;2256;p78"/>
            <p:cNvGrpSpPr/>
            <p:nvPr/>
          </p:nvGrpSpPr>
          <p:grpSpPr>
            <a:xfrm>
              <a:off x="3969644" y="2440153"/>
              <a:ext cx="225900" cy="296779"/>
              <a:chOff x="3969644" y="2440153"/>
              <a:chExt cx="225900" cy="296779"/>
            </a:xfrm>
          </p:grpSpPr>
          <p:cxnSp>
            <p:nvCxnSpPr>
              <p:cNvPr id="2257" name="Google Shape;2257;p7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2255" name="Google Shape;2255;p7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9" name="Google Shape;2259;p78"/>
            <p:cNvGrpSpPr/>
            <p:nvPr/>
          </p:nvGrpSpPr>
          <p:grpSpPr>
            <a:xfrm>
              <a:off x="4426818" y="2358282"/>
              <a:ext cx="225600" cy="307471"/>
              <a:chOff x="4426818" y="2358282"/>
              <a:chExt cx="225600" cy="307471"/>
            </a:xfrm>
          </p:grpSpPr>
          <p:cxnSp>
            <p:nvCxnSpPr>
              <p:cNvPr id="2260" name="Google Shape;2260;p78"/>
              <p:cNvCxnSpPr>
                <a:stCxn id="226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2262" name="Google Shape;2262;p7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78"/>
            <p:cNvGrpSpPr/>
            <p:nvPr/>
          </p:nvGrpSpPr>
          <p:grpSpPr>
            <a:xfrm>
              <a:off x="4883984" y="2440153"/>
              <a:ext cx="225600" cy="296479"/>
              <a:chOff x="4883984" y="2440153"/>
              <a:chExt cx="225600" cy="296479"/>
            </a:xfrm>
          </p:grpSpPr>
          <p:cxnSp>
            <p:nvCxnSpPr>
              <p:cNvPr id="2264" name="Google Shape;2264;p7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2265" name="Google Shape;2265;p7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 name="Google Shape;2267;p78"/>
            <p:cNvGrpSpPr/>
            <p:nvPr/>
          </p:nvGrpSpPr>
          <p:grpSpPr>
            <a:xfrm>
              <a:off x="3512551" y="2358356"/>
              <a:ext cx="225647" cy="307629"/>
              <a:chOff x="2182679" y="2005014"/>
              <a:chExt cx="792300" cy="1080158"/>
            </a:xfrm>
          </p:grpSpPr>
          <p:cxnSp>
            <p:nvCxnSpPr>
              <p:cNvPr id="2268" name="Google Shape;2268;p78"/>
              <p:cNvCxnSpPr>
                <a:stCxn id="226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2254" name="Google Shape;2254;p7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0" name="Google Shape;2270;p78"/>
          <p:cNvGrpSpPr/>
          <p:nvPr/>
        </p:nvGrpSpPr>
        <p:grpSpPr>
          <a:xfrm>
            <a:off x="6846571" y="972829"/>
            <a:ext cx="1559809" cy="722610"/>
            <a:chOff x="634175" y="2986275"/>
            <a:chExt cx="3147949" cy="1458344"/>
          </a:xfrm>
        </p:grpSpPr>
        <p:cxnSp>
          <p:nvCxnSpPr>
            <p:cNvPr id="2271" name="Google Shape;2271;p78"/>
            <p:cNvCxnSpPr>
              <a:stCxn id="2272" idx="4"/>
              <a:endCxn id="227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2274" name="Google Shape;2274;p78"/>
            <p:cNvCxnSpPr>
              <a:stCxn id="2273" idx="0"/>
              <a:endCxn id="227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2276" name="Google Shape;2276;p78"/>
            <p:cNvCxnSpPr>
              <a:stCxn id="2275" idx="4"/>
              <a:endCxn id="227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2278" name="Google Shape;2278;p78"/>
            <p:cNvCxnSpPr>
              <a:stCxn id="2277" idx="0"/>
              <a:endCxn id="227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2279" name="Google Shape;2279;p7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275" name="Google Shape;2275;p7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272" name="Google Shape;2272;p7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277" name="Google Shape;2277;p7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273" name="Google Shape;2273;p7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2280" name="Google Shape;2280;p78"/>
          <p:cNvGrpSpPr/>
          <p:nvPr/>
        </p:nvGrpSpPr>
        <p:grpSpPr>
          <a:xfrm>
            <a:off x="3500361" y="2682737"/>
            <a:ext cx="1570719" cy="294123"/>
            <a:chOff x="998425" y="1182125"/>
            <a:chExt cx="1065400" cy="199500"/>
          </a:xfrm>
        </p:grpSpPr>
        <p:sp>
          <p:nvSpPr>
            <p:cNvPr id="2281" name="Google Shape;2281;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78"/>
          <p:cNvGrpSpPr/>
          <p:nvPr/>
        </p:nvGrpSpPr>
        <p:grpSpPr>
          <a:xfrm>
            <a:off x="6843617" y="1800224"/>
            <a:ext cx="1565716" cy="366729"/>
            <a:chOff x="1247650" y="2075423"/>
            <a:chExt cx="6648477" cy="1557238"/>
          </a:xfrm>
        </p:grpSpPr>
        <p:sp>
          <p:nvSpPr>
            <p:cNvPr id="2287" name="Google Shape;2287;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78"/>
          <p:cNvGrpSpPr/>
          <p:nvPr/>
        </p:nvGrpSpPr>
        <p:grpSpPr>
          <a:xfrm>
            <a:off x="6827929" y="2949039"/>
            <a:ext cx="1597061" cy="663440"/>
            <a:chOff x="6796238" y="3158297"/>
            <a:chExt cx="1630319" cy="677257"/>
          </a:xfrm>
        </p:grpSpPr>
        <p:cxnSp>
          <p:nvCxnSpPr>
            <p:cNvPr id="2294" name="Google Shape;2294;p7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2295" name="Google Shape;2295;p7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2296" name="Google Shape;2296;p7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2297" name="Google Shape;2297;p7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2298" name="Google Shape;2298;p78"/>
            <p:cNvGrpSpPr/>
            <p:nvPr/>
          </p:nvGrpSpPr>
          <p:grpSpPr>
            <a:xfrm>
              <a:off x="6796238" y="3311904"/>
              <a:ext cx="1630319" cy="377697"/>
              <a:chOff x="6796238" y="3311904"/>
              <a:chExt cx="1630319" cy="377697"/>
            </a:xfrm>
          </p:grpSpPr>
          <p:sp>
            <p:nvSpPr>
              <p:cNvPr id="2299" name="Google Shape;2299;p7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2" name="Google Shape;2302;p78"/>
          <p:cNvGrpSpPr/>
          <p:nvPr/>
        </p:nvGrpSpPr>
        <p:grpSpPr>
          <a:xfrm>
            <a:off x="5349067" y="970431"/>
            <a:ext cx="1368606" cy="1593805"/>
            <a:chOff x="1839112" y="2209163"/>
            <a:chExt cx="1918159" cy="2233784"/>
          </a:xfrm>
        </p:grpSpPr>
        <p:sp>
          <p:nvSpPr>
            <p:cNvPr id="2303" name="Google Shape;2303;p7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6" name="Google Shape;2306;p78"/>
            <p:cNvCxnSpPr>
              <a:stCxn id="2303" idx="6"/>
              <a:endCxn id="230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2307" name="Google Shape;2307;p78"/>
            <p:cNvCxnSpPr>
              <a:stCxn id="2304" idx="4"/>
              <a:endCxn id="230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2309" name="Google Shape;2309;p78"/>
            <p:cNvCxnSpPr>
              <a:stCxn id="2308" idx="6"/>
              <a:endCxn id="230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2310" name="Google Shape;2310;p78"/>
            <p:cNvCxnSpPr>
              <a:stCxn id="2305" idx="4"/>
              <a:endCxn id="231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2308" name="Google Shape;2308;p7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13" name="Google Shape;2313;p78"/>
            <p:cNvCxnSpPr>
              <a:endCxn id="231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2314" name="Google Shape;2314;p78"/>
          <p:cNvGrpSpPr/>
          <p:nvPr/>
        </p:nvGrpSpPr>
        <p:grpSpPr>
          <a:xfrm>
            <a:off x="3481440" y="976667"/>
            <a:ext cx="1637968" cy="154942"/>
            <a:chOff x="238125" y="2506075"/>
            <a:chExt cx="7115411" cy="673075"/>
          </a:xfrm>
        </p:grpSpPr>
        <p:sp>
          <p:nvSpPr>
            <p:cNvPr id="2315" name="Google Shape;2315;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 name="Google Shape;2320;p78"/>
          <p:cNvGrpSpPr/>
          <p:nvPr/>
        </p:nvGrpSpPr>
        <p:grpSpPr>
          <a:xfrm>
            <a:off x="720125" y="1298264"/>
            <a:ext cx="2476762" cy="91743"/>
            <a:chOff x="1464850" y="436376"/>
            <a:chExt cx="6001362" cy="222300"/>
          </a:xfrm>
        </p:grpSpPr>
        <p:sp>
          <p:nvSpPr>
            <p:cNvPr id="2321" name="Google Shape;2321;p7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26" name="Google Shape;2326;p7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2327" name="Google Shape;2327;p7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2328" name="Google Shape;2328;p7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2329" name="Google Shape;2329;p7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2330" name="Google Shape;2330;p78"/>
          <p:cNvGrpSpPr/>
          <p:nvPr/>
        </p:nvGrpSpPr>
        <p:grpSpPr>
          <a:xfrm>
            <a:off x="706392" y="2533730"/>
            <a:ext cx="1452710" cy="651923"/>
            <a:chOff x="803162" y="2667727"/>
            <a:chExt cx="1411906" cy="633611"/>
          </a:xfrm>
        </p:grpSpPr>
        <p:cxnSp>
          <p:nvCxnSpPr>
            <p:cNvPr id="2331" name="Google Shape;2331;p78"/>
            <p:cNvCxnSpPr>
              <a:stCxn id="2332" idx="2"/>
              <a:endCxn id="233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2334" name="Google Shape;2334;p78"/>
            <p:cNvCxnSpPr>
              <a:stCxn id="2335" idx="0"/>
              <a:endCxn id="233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2336" name="Google Shape;2336;p78"/>
            <p:cNvCxnSpPr>
              <a:stCxn id="2335" idx="2"/>
              <a:endCxn id="233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2338" name="Google Shape;2338;p78"/>
            <p:cNvCxnSpPr>
              <a:stCxn id="2339" idx="0"/>
              <a:endCxn id="233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2340" name="Google Shape;2340;p78"/>
            <p:cNvCxnSpPr>
              <a:stCxn id="2333" idx="2"/>
              <a:endCxn id="234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2342" name="Google Shape;2342;p78"/>
            <p:cNvCxnSpPr>
              <a:stCxn id="2343" idx="0"/>
              <a:endCxn id="233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2339" name="Google Shape;2339;p7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37" name="Google Shape;2337;p7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43" name="Google Shape;2343;p7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41" name="Google Shape;2341;p7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33" name="Google Shape;2333;p7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35" name="Google Shape;2335;p7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332" name="Google Shape;2332;p7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344" name="Google Shape;2344;p78"/>
          <p:cNvGrpSpPr/>
          <p:nvPr/>
        </p:nvGrpSpPr>
        <p:grpSpPr>
          <a:xfrm>
            <a:off x="706394" y="969268"/>
            <a:ext cx="2518541" cy="209309"/>
            <a:chOff x="803163" y="1111966"/>
            <a:chExt cx="2447800" cy="203430"/>
          </a:xfrm>
        </p:grpSpPr>
        <p:grpSp>
          <p:nvGrpSpPr>
            <p:cNvPr id="2345" name="Google Shape;2345;p78"/>
            <p:cNvGrpSpPr/>
            <p:nvPr/>
          </p:nvGrpSpPr>
          <p:grpSpPr>
            <a:xfrm>
              <a:off x="1958180" y="1111966"/>
              <a:ext cx="588019" cy="121396"/>
              <a:chOff x="4808316" y="2800065"/>
              <a:chExt cx="1999386" cy="412910"/>
            </a:xfrm>
          </p:grpSpPr>
          <p:sp>
            <p:nvSpPr>
              <p:cNvPr id="2346" name="Google Shape;2346;p7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7" name="Google Shape;2347;p78"/>
              <p:cNvGrpSpPr/>
              <p:nvPr/>
            </p:nvGrpSpPr>
            <p:grpSpPr>
              <a:xfrm>
                <a:off x="4808316" y="2800065"/>
                <a:ext cx="92400" cy="411825"/>
                <a:chOff x="845575" y="2563700"/>
                <a:chExt cx="92400" cy="411825"/>
              </a:xfrm>
            </p:grpSpPr>
            <p:cxnSp>
              <p:nvCxnSpPr>
                <p:cNvPr id="2348" name="Google Shape;2348;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349" name="Google Shape;2349;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350" name="Google Shape;2350;p7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2351" name="Google Shape;2351;p7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78"/>
            <p:cNvGrpSpPr/>
            <p:nvPr/>
          </p:nvGrpSpPr>
          <p:grpSpPr>
            <a:xfrm>
              <a:off x="803163" y="1111974"/>
              <a:ext cx="591158" cy="121545"/>
              <a:chOff x="803163" y="1111974"/>
              <a:chExt cx="591158" cy="121545"/>
            </a:xfrm>
          </p:grpSpPr>
          <p:grpSp>
            <p:nvGrpSpPr>
              <p:cNvPr id="2353" name="Google Shape;2353;p78"/>
              <p:cNvGrpSpPr/>
              <p:nvPr/>
            </p:nvGrpSpPr>
            <p:grpSpPr>
              <a:xfrm>
                <a:off x="803163" y="1111974"/>
                <a:ext cx="27175" cy="121077"/>
                <a:chOff x="845575" y="2563700"/>
                <a:chExt cx="92400" cy="411825"/>
              </a:xfrm>
            </p:grpSpPr>
            <p:cxnSp>
              <p:nvCxnSpPr>
                <p:cNvPr id="2354" name="Google Shape;2354;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355" name="Google Shape;2355;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6" name="Google Shape;2356;p7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7" name="Google Shape;2357;p78"/>
            <p:cNvGrpSpPr/>
            <p:nvPr/>
          </p:nvGrpSpPr>
          <p:grpSpPr>
            <a:xfrm>
              <a:off x="1381910" y="1194219"/>
              <a:ext cx="588341" cy="121177"/>
              <a:chOff x="1381910" y="1194219"/>
              <a:chExt cx="588341" cy="121177"/>
            </a:xfrm>
          </p:grpSpPr>
          <p:grpSp>
            <p:nvGrpSpPr>
              <p:cNvPr id="2358" name="Google Shape;2358;p78"/>
              <p:cNvGrpSpPr/>
              <p:nvPr/>
            </p:nvGrpSpPr>
            <p:grpSpPr>
              <a:xfrm rot="10800000">
                <a:off x="1381910" y="1194319"/>
                <a:ext cx="27175" cy="121077"/>
                <a:chOff x="2070100" y="2563700"/>
                <a:chExt cx="92400" cy="411825"/>
              </a:xfrm>
            </p:grpSpPr>
            <p:cxnSp>
              <p:nvCxnSpPr>
                <p:cNvPr id="2359" name="Google Shape;2359;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360" name="Google Shape;2360;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1" name="Google Shape;2361;p7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78"/>
            <p:cNvGrpSpPr/>
            <p:nvPr/>
          </p:nvGrpSpPr>
          <p:grpSpPr>
            <a:xfrm>
              <a:off x="2532079" y="1194219"/>
              <a:ext cx="704927" cy="121177"/>
              <a:chOff x="2532079" y="1194219"/>
              <a:chExt cx="704927" cy="121177"/>
            </a:xfrm>
          </p:grpSpPr>
          <p:grpSp>
            <p:nvGrpSpPr>
              <p:cNvPr id="2363" name="Google Shape;2363;p78"/>
              <p:cNvGrpSpPr/>
              <p:nvPr/>
            </p:nvGrpSpPr>
            <p:grpSpPr>
              <a:xfrm rot="10800000">
                <a:off x="2532079" y="1194319"/>
                <a:ext cx="27175" cy="121077"/>
                <a:chOff x="2070100" y="2563700"/>
                <a:chExt cx="92400" cy="411825"/>
              </a:xfrm>
            </p:grpSpPr>
            <p:cxnSp>
              <p:nvCxnSpPr>
                <p:cNvPr id="2364" name="Google Shape;2364;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365" name="Google Shape;2365;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6" name="Google Shape;2366;p7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7" name="Google Shape;2367;p78"/>
          <p:cNvGrpSpPr/>
          <p:nvPr/>
        </p:nvGrpSpPr>
        <p:grpSpPr>
          <a:xfrm>
            <a:off x="3499404" y="3665900"/>
            <a:ext cx="1567778" cy="491677"/>
            <a:chOff x="5194708" y="3484366"/>
            <a:chExt cx="3148148" cy="987304"/>
          </a:xfrm>
        </p:grpSpPr>
        <p:grpSp>
          <p:nvGrpSpPr>
            <p:cNvPr id="2368" name="Google Shape;2368;p78"/>
            <p:cNvGrpSpPr/>
            <p:nvPr/>
          </p:nvGrpSpPr>
          <p:grpSpPr>
            <a:xfrm>
              <a:off x="7531521" y="3484366"/>
              <a:ext cx="811335" cy="987304"/>
              <a:chOff x="3379425" y="1617275"/>
              <a:chExt cx="1090650" cy="1327200"/>
            </a:xfrm>
          </p:grpSpPr>
          <p:sp>
            <p:nvSpPr>
              <p:cNvPr id="2369" name="Google Shape;2369;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78"/>
            <p:cNvGrpSpPr/>
            <p:nvPr/>
          </p:nvGrpSpPr>
          <p:grpSpPr>
            <a:xfrm>
              <a:off x="6752546" y="3484366"/>
              <a:ext cx="811428" cy="987304"/>
              <a:chOff x="2332275" y="1617275"/>
              <a:chExt cx="1090775" cy="1327200"/>
            </a:xfrm>
          </p:grpSpPr>
          <p:sp>
            <p:nvSpPr>
              <p:cNvPr id="2373" name="Google Shape;2373;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78"/>
            <p:cNvGrpSpPr/>
            <p:nvPr/>
          </p:nvGrpSpPr>
          <p:grpSpPr>
            <a:xfrm>
              <a:off x="5973664" y="3484366"/>
              <a:ext cx="811335" cy="987304"/>
              <a:chOff x="1285250" y="1617275"/>
              <a:chExt cx="1090650" cy="1327200"/>
            </a:xfrm>
          </p:grpSpPr>
          <p:sp>
            <p:nvSpPr>
              <p:cNvPr id="2377" name="Google Shape;2377;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78"/>
            <p:cNvGrpSpPr/>
            <p:nvPr/>
          </p:nvGrpSpPr>
          <p:grpSpPr>
            <a:xfrm>
              <a:off x="5194708" y="3484366"/>
              <a:ext cx="811409" cy="987304"/>
              <a:chOff x="238125" y="1617275"/>
              <a:chExt cx="1090750" cy="1327200"/>
            </a:xfrm>
          </p:grpSpPr>
          <p:sp>
            <p:nvSpPr>
              <p:cNvPr id="2381" name="Google Shape;2381;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78"/>
          <p:cNvGrpSpPr/>
          <p:nvPr/>
        </p:nvGrpSpPr>
        <p:grpSpPr>
          <a:xfrm>
            <a:off x="3460013" y="3146311"/>
            <a:ext cx="1616964" cy="346256"/>
            <a:chOff x="1808063" y="4294338"/>
            <a:chExt cx="3370782" cy="721817"/>
          </a:xfrm>
        </p:grpSpPr>
        <p:sp>
          <p:nvSpPr>
            <p:cNvPr id="2385" name="Google Shape;2385;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78"/>
          <p:cNvGrpSpPr/>
          <p:nvPr/>
        </p:nvGrpSpPr>
        <p:grpSpPr>
          <a:xfrm>
            <a:off x="738225" y="3432340"/>
            <a:ext cx="1295882" cy="646587"/>
            <a:chOff x="834100" y="3642869"/>
            <a:chExt cx="1259483" cy="628426"/>
          </a:xfrm>
        </p:grpSpPr>
        <p:sp>
          <p:nvSpPr>
            <p:cNvPr id="2396" name="Google Shape;2396;p7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1" name="Google Shape;2421;p78"/>
            <p:cNvGrpSpPr/>
            <p:nvPr/>
          </p:nvGrpSpPr>
          <p:grpSpPr>
            <a:xfrm>
              <a:off x="1360364" y="3847835"/>
              <a:ext cx="208119" cy="224359"/>
              <a:chOff x="1360769" y="3847100"/>
              <a:chExt cx="208119" cy="224359"/>
            </a:xfrm>
          </p:grpSpPr>
          <p:sp>
            <p:nvSpPr>
              <p:cNvPr id="2422" name="Google Shape;2422;p7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2" name="Google Shape;2442;p7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78"/>
          <p:cNvGrpSpPr/>
          <p:nvPr/>
        </p:nvGrpSpPr>
        <p:grpSpPr>
          <a:xfrm rot="5400000">
            <a:off x="5951338" y="3228837"/>
            <a:ext cx="164064" cy="1414916"/>
            <a:chOff x="4428249" y="1369375"/>
            <a:chExt cx="36905" cy="429569"/>
          </a:xfrm>
        </p:grpSpPr>
        <p:sp>
          <p:nvSpPr>
            <p:cNvPr id="2457" name="Google Shape;2457;p7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78"/>
          <p:cNvGrpSpPr/>
          <p:nvPr/>
        </p:nvGrpSpPr>
        <p:grpSpPr>
          <a:xfrm flipH="1" rot="10800000">
            <a:off x="5323767" y="2817380"/>
            <a:ext cx="1419207" cy="24808"/>
            <a:chOff x="219558" y="4738465"/>
            <a:chExt cx="5852400" cy="102300"/>
          </a:xfrm>
        </p:grpSpPr>
        <p:cxnSp>
          <p:nvCxnSpPr>
            <p:cNvPr id="2490" name="Google Shape;2490;p7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2491" name="Google Shape;2491;p7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78"/>
          <p:cNvGrpSpPr/>
          <p:nvPr/>
        </p:nvGrpSpPr>
        <p:grpSpPr>
          <a:xfrm>
            <a:off x="5335086" y="3190444"/>
            <a:ext cx="1396570" cy="385016"/>
            <a:chOff x="5286284" y="2966544"/>
            <a:chExt cx="1396570" cy="385016"/>
          </a:xfrm>
        </p:grpSpPr>
        <p:cxnSp>
          <p:nvCxnSpPr>
            <p:cNvPr id="2497" name="Google Shape;2497;p7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2498" name="Google Shape;2498;p7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2499" name="Google Shape;2499;p78"/>
            <p:cNvGrpSpPr/>
            <p:nvPr/>
          </p:nvGrpSpPr>
          <p:grpSpPr>
            <a:xfrm>
              <a:off x="5287688" y="3173364"/>
              <a:ext cx="1395166" cy="74100"/>
              <a:chOff x="5287688" y="3173364"/>
              <a:chExt cx="1395166" cy="74100"/>
            </a:xfrm>
          </p:grpSpPr>
          <p:cxnSp>
            <p:nvCxnSpPr>
              <p:cNvPr id="2500" name="Google Shape;2500;p7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2501" name="Google Shape;2501;p7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2502" name="Google Shape;2502;p7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2503" name="Google Shape;2503;p7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2504" name="Google Shape;2504;p7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2505" name="Google Shape;2505;p7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2506" name="Google Shape;2506;p7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2507" name="Google Shape;2507;p7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2508" name="Google Shape;2508;p7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2509" name="Google Shape;2509;p78"/>
          <p:cNvGrpSpPr/>
          <p:nvPr/>
        </p:nvGrpSpPr>
        <p:grpSpPr>
          <a:xfrm>
            <a:off x="2021151" y="1609220"/>
            <a:ext cx="1182276" cy="662027"/>
            <a:chOff x="2029517" y="1732295"/>
            <a:chExt cx="1149068" cy="643432"/>
          </a:xfrm>
        </p:grpSpPr>
        <p:grpSp>
          <p:nvGrpSpPr>
            <p:cNvPr id="2510" name="Google Shape;2510;p78"/>
            <p:cNvGrpSpPr/>
            <p:nvPr/>
          </p:nvGrpSpPr>
          <p:grpSpPr>
            <a:xfrm>
              <a:off x="2708660" y="1746937"/>
              <a:ext cx="455427" cy="244429"/>
              <a:chOff x="2700693" y="1746937"/>
              <a:chExt cx="455427" cy="244429"/>
            </a:xfrm>
          </p:grpSpPr>
          <p:grpSp>
            <p:nvGrpSpPr>
              <p:cNvPr id="2511" name="Google Shape;2511;p78"/>
              <p:cNvGrpSpPr/>
              <p:nvPr/>
            </p:nvGrpSpPr>
            <p:grpSpPr>
              <a:xfrm>
                <a:off x="2905682" y="1782817"/>
                <a:ext cx="250438" cy="208549"/>
                <a:chOff x="2905682" y="1782817"/>
                <a:chExt cx="250438" cy="208549"/>
              </a:xfrm>
            </p:grpSpPr>
            <p:cxnSp>
              <p:nvCxnSpPr>
                <p:cNvPr id="2512" name="Google Shape;2512;p7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2513" name="Google Shape;2513;p7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4" name="Google Shape;2514;p78"/>
              <p:cNvGrpSpPr/>
              <p:nvPr/>
            </p:nvGrpSpPr>
            <p:grpSpPr>
              <a:xfrm>
                <a:off x="2700693" y="1746937"/>
                <a:ext cx="449967" cy="72374"/>
                <a:chOff x="2700693" y="1746937"/>
                <a:chExt cx="449967" cy="72374"/>
              </a:xfrm>
            </p:grpSpPr>
            <p:cxnSp>
              <p:nvCxnSpPr>
                <p:cNvPr id="2515" name="Google Shape;2515;p7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2516" name="Google Shape;2516;p7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7" name="Google Shape;2517;p78"/>
            <p:cNvGrpSpPr/>
            <p:nvPr/>
          </p:nvGrpSpPr>
          <p:grpSpPr>
            <a:xfrm>
              <a:off x="2029517" y="1732295"/>
              <a:ext cx="1149068" cy="643432"/>
              <a:chOff x="2029517" y="1732295"/>
              <a:chExt cx="1149068" cy="643432"/>
            </a:xfrm>
          </p:grpSpPr>
          <p:grpSp>
            <p:nvGrpSpPr>
              <p:cNvPr id="2518" name="Google Shape;2518;p78"/>
              <p:cNvGrpSpPr/>
              <p:nvPr/>
            </p:nvGrpSpPr>
            <p:grpSpPr>
              <a:xfrm>
                <a:off x="2703618" y="2103152"/>
                <a:ext cx="474966" cy="260017"/>
                <a:chOff x="2703618" y="2103152"/>
                <a:chExt cx="474966" cy="260017"/>
              </a:xfrm>
            </p:grpSpPr>
            <p:grpSp>
              <p:nvGrpSpPr>
                <p:cNvPr id="2519" name="Google Shape;2519;p78"/>
                <p:cNvGrpSpPr/>
                <p:nvPr/>
              </p:nvGrpSpPr>
              <p:grpSpPr>
                <a:xfrm>
                  <a:off x="2703618" y="2290640"/>
                  <a:ext cx="450291" cy="72529"/>
                  <a:chOff x="2703618" y="2290640"/>
                  <a:chExt cx="450291" cy="72529"/>
                </a:xfrm>
              </p:grpSpPr>
              <p:cxnSp>
                <p:nvCxnSpPr>
                  <p:cNvPr id="2520" name="Google Shape;2520;p7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2521" name="Google Shape;2521;p7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78"/>
                <p:cNvGrpSpPr/>
                <p:nvPr/>
              </p:nvGrpSpPr>
              <p:grpSpPr>
                <a:xfrm>
                  <a:off x="2908607" y="2103152"/>
                  <a:ext cx="269977" cy="223538"/>
                  <a:chOff x="2908607" y="2103152"/>
                  <a:chExt cx="269977" cy="223538"/>
                </a:xfrm>
              </p:grpSpPr>
              <p:cxnSp>
                <p:nvCxnSpPr>
                  <p:cNvPr id="2523" name="Google Shape;2523;p7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2524" name="Google Shape;2524;p7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5" name="Google Shape;2525;p78"/>
              <p:cNvGrpSpPr/>
              <p:nvPr/>
            </p:nvGrpSpPr>
            <p:grpSpPr>
              <a:xfrm>
                <a:off x="2029517" y="1732295"/>
                <a:ext cx="685827" cy="643432"/>
                <a:chOff x="2029517" y="1732295"/>
                <a:chExt cx="685827" cy="643432"/>
              </a:xfrm>
            </p:grpSpPr>
            <p:sp>
              <p:nvSpPr>
                <p:cNvPr id="2526" name="Google Shape;2526;p7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7" name="Google Shape;2527;p78"/>
                <p:cNvGrpSpPr/>
                <p:nvPr/>
              </p:nvGrpSpPr>
              <p:grpSpPr>
                <a:xfrm>
                  <a:off x="2158948" y="1732295"/>
                  <a:ext cx="556396" cy="333108"/>
                  <a:chOff x="2158948" y="1732295"/>
                  <a:chExt cx="556396" cy="333108"/>
                </a:xfrm>
              </p:grpSpPr>
              <p:cxnSp>
                <p:nvCxnSpPr>
                  <p:cNvPr id="2528" name="Google Shape;2528;p7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2529" name="Google Shape;2529;p7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78"/>
                <p:cNvGrpSpPr/>
                <p:nvPr/>
              </p:nvGrpSpPr>
              <p:grpSpPr>
                <a:xfrm>
                  <a:off x="2159908" y="2065057"/>
                  <a:ext cx="550884" cy="310670"/>
                  <a:chOff x="2159908" y="2065057"/>
                  <a:chExt cx="550884" cy="310670"/>
                </a:xfrm>
              </p:grpSpPr>
              <p:cxnSp>
                <p:nvCxnSpPr>
                  <p:cNvPr id="2531" name="Google Shape;2531;p7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2532" name="Google Shape;2532;p7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2533" name="Google Shape;2533;p78"/>
          <p:cNvGrpSpPr/>
          <p:nvPr/>
        </p:nvGrpSpPr>
        <p:grpSpPr>
          <a:xfrm>
            <a:off x="706400" y="1556833"/>
            <a:ext cx="962651" cy="810058"/>
            <a:chOff x="732462" y="1766083"/>
            <a:chExt cx="962651" cy="810058"/>
          </a:xfrm>
        </p:grpSpPr>
        <p:grpSp>
          <p:nvGrpSpPr>
            <p:cNvPr id="2534" name="Google Shape;2534;p78"/>
            <p:cNvGrpSpPr/>
            <p:nvPr/>
          </p:nvGrpSpPr>
          <p:grpSpPr>
            <a:xfrm>
              <a:off x="732462" y="1908333"/>
              <a:ext cx="339369" cy="524756"/>
              <a:chOff x="844912" y="1819635"/>
              <a:chExt cx="329836" cy="510016"/>
            </a:xfrm>
          </p:grpSpPr>
          <p:sp>
            <p:nvSpPr>
              <p:cNvPr id="2535" name="Google Shape;2535;p7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78"/>
            <p:cNvGrpSpPr/>
            <p:nvPr/>
          </p:nvGrpSpPr>
          <p:grpSpPr>
            <a:xfrm>
              <a:off x="1184858" y="2256650"/>
              <a:ext cx="510255" cy="319491"/>
              <a:chOff x="1284601" y="2158168"/>
              <a:chExt cx="495923" cy="310517"/>
            </a:xfrm>
          </p:grpSpPr>
          <p:sp>
            <p:nvSpPr>
              <p:cNvPr id="2542" name="Google Shape;2542;p7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78"/>
              <p:cNvGrpSpPr/>
              <p:nvPr/>
            </p:nvGrpSpPr>
            <p:grpSpPr>
              <a:xfrm>
                <a:off x="1507666" y="2158168"/>
                <a:ext cx="272858" cy="310517"/>
                <a:chOff x="1507666" y="2158168"/>
                <a:chExt cx="272858" cy="310517"/>
              </a:xfrm>
            </p:grpSpPr>
            <p:grpSp>
              <p:nvGrpSpPr>
                <p:cNvPr id="2544" name="Google Shape;2544;p78"/>
                <p:cNvGrpSpPr/>
                <p:nvPr/>
              </p:nvGrpSpPr>
              <p:grpSpPr>
                <a:xfrm>
                  <a:off x="1507666" y="2176104"/>
                  <a:ext cx="166395" cy="273149"/>
                  <a:chOff x="1507666" y="2176104"/>
                  <a:chExt cx="166395" cy="273149"/>
                </a:xfrm>
              </p:grpSpPr>
              <p:sp>
                <p:nvSpPr>
                  <p:cNvPr id="2545" name="Google Shape;2545;p7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2" name="Google Shape;2552;p7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4" name="Google Shape;2554;p78"/>
            <p:cNvGrpSpPr/>
            <p:nvPr/>
          </p:nvGrpSpPr>
          <p:grpSpPr>
            <a:xfrm>
              <a:off x="1184858" y="1766083"/>
              <a:ext cx="510255" cy="319491"/>
              <a:chOff x="1284601" y="1681380"/>
              <a:chExt cx="495923" cy="310517"/>
            </a:xfrm>
          </p:grpSpPr>
          <p:sp>
            <p:nvSpPr>
              <p:cNvPr id="2555" name="Google Shape;2555;p7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6" name="Google Shape;2556;p78"/>
              <p:cNvGrpSpPr/>
              <p:nvPr/>
            </p:nvGrpSpPr>
            <p:grpSpPr>
              <a:xfrm>
                <a:off x="1507666" y="1681380"/>
                <a:ext cx="272858" cy="310517"/>
                <a:chOff x="1507666" y="1681380"/>
                <a:chExt cx="272858" cy="310517"/>
              </a:xfrm>
            </p:grpSpPr>
            <p:grpSp>
              <p:nvGrpSpPr>
                <p:cNvPr id="2557" name="Google Shape;2557;p78"/>
                <p:cNvGrpSpPr/>
                <p:nvPr/>
              </p:nvGrpSpPr>
              <p:grpSpPr>
                <a:xfrm>
                  <a:off x="1507666" y="1700120"/>
                  <a:ext cx="166395" cy="272984"/>
                  <a:chOff x="1507666" y="1700120"/>
                  <a:chExt cx="166395" cy="272984"/>
                </a:xfrm>
              </p:grpSpPr>
              <p:sp>
                <p:nvSpPr>
                  <p:cNvPr id="2558" name="Google Shape;2558;p7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5" name="Google Shape;2565;p7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67" name="Google Shape;2567;p78"/>
          <p:cNvGrpSpPr/>
          <p:nvPr/>
        </p:nvGrpSpPr>
        <p:grpSpPr>
          <a:xfrm>
            <a:off x="6815341" y="2324262"/>
            <a:ext cx="1622269" cy="552443"/>
            <a:chOff x="6894650" y="2574740"/>
            <a:chExt cx="1445100" cy="492111"/>
          </a:xfrm>
        </p:grpSpPr>
        <p:sp>
          <p:nvSpPr>
            <p:cNvPr id="2568" name="Google Shape;2568;p7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3" name="Google Shape;2573;p7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2574" name="Google Shape;2574;p78"/>
          <p:cNvGrpSpPr/>
          <p:nvPr/>
        </p:nvGrpSpPr>
        <p:grpSpPr>
          <a:xfrm>
            <a:off x="6834884" y="3698518"/>
            <a:ext cx="1583206" cy="475705"/>
            <a:chOff x="6953919" y="3907920"/>
            <a:chExt cx="1377300" cy="475705"/>
          </a:xfrm>
        </p:grpSpPr>
        <p:cxnSp>
          <p:nvCxnSpPr>
            <p:cNvPr id="2575" name="Google Shape;2575;p7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2576" name="Google Shape;2576;p7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2577" name="Google Shape;2577;p7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2578" name="Google Shape;2578;p7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2579" name="Google Shape;2579;p7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2580" name="Google Shape;2580;p78"/>
          <p:cNvGrpSpPr/>
          <p:nvPr/>
        </p:nvGrpSpPr>
        <p:grpSpPr>
          <a:xfrm>
            <a:off x="2338472" y="2459663"/>
            <a:ext cx="836286" cy="824529"/>
            <a:chOff x="2389399" y="2595741"/>
            <a:chExt cx="812796" cy="801369"/>
          </a:xfrm>
        </p:grpSpPr>
        <p:grpSp>
          <p:nvGrpSpPr>
            <p:cNvPr id="2581" name="Google Shape;2581;p78"/>
            <p:cNvGrpSpPr/>
            <p:nvPr/>
          </p:nvGrpSpPr>
          <p:grpSpPr>
            <a:xfrm>
              <a:off x="2492145" y="2881565"/>
              <a:ext cx="607300" cy="229751"/>
              <a:chOff x="2492145" y="2881565"/>
              <a:chExt cx="607300" cy="229751"/>
            </a:xfrm>
          </p:grpSpPr>
          <p:sp>
            <p:nvSpPr>
              <p:cNvPr id="2582" name="Google Shape;2582;p7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78"/>
            <p:cNvGrpSpPr/>
            <p:nvPr/>
          </p:nvGrpSpPr>
          <p:grpSpPr>
            <a:xfrm>
              <a:off x="2389399" y="2595741"/>
              <a:ext cx="812796" cy="296825"/>
              <a:chOff x="2389399" y="2595741"/>
              <a:chExt cx="812796" cy="296825"/>
            </a:xfrm>
          </p:grpSpPr>
          <p:grpSp>
            <p:nvGrpSpPr>
              <p:cNvPr id="2586" name="Google Shape;2586;p78"/>
              <p:cNvGrpSpPr/>
              <p:nvPr/>
            </p:nvGrpSpPr>
            <p:grpSpPr>
              <a:xfrm>
                <a:off x="2389399" y="2595741"/>
                <a:ext cx="363638" cy="296825"/>
                <a:chOff x="2389399" y="2595741"/>
                <a:chExt cx="363638" cy="296825"/>
              </a:xfrm>
            </p:grpSpPr>
            <p:grpSp>
              <p:nvGrpSpPr>
                <p:cNvPr id="2587" name="Google Shape;2587;p78"/>
                <p:cNvGrpSpPr/>
                <p:nvPr/>
              </p:nvGrpSpPr>
              <p:grpSpPr>
                <a:xfrm>
                  <a:off x="2493852" y="2794333"/>
                  <a:ext cx="259185" cy="98232"/>
                  <a:chOff x="2493852" y="2794333"/>
                  <a:chExt cx="259185" cy="98232"/>
                </a:xfrm>
              </p:grpSpPr>
              <p:sp>
                <p:nvSpPr>
                  <p:cNvPr id="2588" name="Google Shape;2588;p7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1" name="Google Shape;2591;p78"/>
                <p:cNvGrpSpPr/>
                <p:nvPr/>
              </p:nvGrpSpPr>
              <p:grpSpPr>
                <a:xfrm>
                  <a:off x="2389399" y="2595741"/>
                  <a:ext cx="224343" cy="182054"/>
                  <a:chOff x="2389399" y="2595741"/>
                  <a:chExt cx="224343" cy="182054"/>
                </a:xfrm>
              </p:grpSpPr>
              <p:sp>
                <p:nvSpPr>
                  <p:cNvPr id="2592" name="Google Shape;2592;p7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4" name="Google Shape;2594;p78"/>
              <p:cNvGrpSpPr/>
              <p:nvPr/>
            </p:nvGrpSpPr>
            <p:grpSpPr>
              <a:xfrm>
                <a:off x="2683630" y="2595741"/>
                <a:ext cx="224334" cy="296825"/>
                <a:chOff x="2683630" y="2595741"/>
                <a:chExt cx="224334" cy="296825"/>
              </a:xfrm>
            </p:grpSpPr>
            <p:grpSp>
              <p:nvGrpSpPr>
                <p:cNvPr id="2595" name="Google Shape;2595;p78"/>
                <p:cNvGrpSpPr/>
                <p:nvPr/>
              </p:nvGrpSpPr>
              <p:grpSpPr>
                <a:xfrm>
                  <a:off x="2788083" y="2794333"/>
                  <a:ext cx="15356" cy="98232"/>
                  <a:chOff x="2788083" y="2794333"/>
                  <a:chExt cx="15356" cy="98232"/>
                </a:xfrm>
              </p:grpSpPr>
              <p:sp>
                <p:nvSpPr>
                  <p:cNvPr id="2596" name="Google Shape;2596;p7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78"/>
                <p:cNvGrpSpPr/>
                <p:nvPr/>
              </p:nvGrpSpPr>
              <p:grpSpPr>
                <a:xfrm>
                  <a:off x="2683630" y="2595741"/>
                  <a:ext cx="224334" cy="182054"/>
                  <a:chOff x="2683630" y="2595741"/>
                  <a:chExt cx="224334" cy="182054"/>
                </a:xfrm>
              </p:grpSpPr>
              <p:sp>
                <p:nvSpPr>
                  <p:cNvPr id="2600" name="Google Shape;2600;p7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2" name="Google Shape;2602;p78"/>
              <p:cNvGrpSpPr/>
              <p:nvPr/>
            </p:nvGrpSpPr>
            <p:grpSpPr>
              <a:xfrm>
                <a:off x="2838475" y="2595741"/>
                <a:ext cx="363719" cy="296825"/>
                <a:chOff x="2838475" y="2595741"/>
                <a:chExt cx="363719" cy="296825"/>
              </a:xfrm>
            </p:grpSpPr>
            <p:grpSp>
              <p:nvGrpSpPr>
                <p:cNvPr id="2603" name="Google Shape;2603;p78"/>
                <p:cNvGrpSpPr/>
                <p:nvPr/>
              </p:nvGrpSpPr>
              <p:grpSpPr>
                <a:xfrm>
                  <a:off x="2838475" y="2794333"/>
                  <a:ext cx="259185" cy="98232"/>
                  <a:chOff x="2838475" y="2794333"/>
                  <a:chExt cx="259185" cy="98232"/>
                </a:xfrm>
              </p:grpSpPr>
              <p:sp>
                <p:nvSpPr>
                  <p:cNvPr id="2604" name="Google Shape;2604;p7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78"/>
                <p:cNvGrpSpPr/>
                <p:nvPr/>
              </p:nvGrpSpPr>
              <p:grpSpPr>
                <a:xfrm>
                  <a:off x="2977852" y="2595741"/>
                  <a:ext cx="224343" cy="182054"/>
                  <a:chOff x="2977852" y="2595741"/>
                  <a:chExt cx="224343" cy="182054"/>
                </a:xfrm>
              </p:grpSpPr>
              <p:sp>
                <p:nvSpPr>
                  <p:cNvPr id="2608" name="Google Shape;2608;p7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10" name="Google Shape;2610;p78"/>
            <p:cNvGrpSpPr/>
            <p:nvPr/>
          </p:nvGrpSpPr>
          <p:grpSpPr>
            <a:xfrm>
              <a:off x="2389399" y="3100241"/>
              <a:ext cx="812796" cy="296869"/>
              <a:chOff x="2389399" y="3100241"/>
              <a:chExt cx="812796" cy="296869"/>
            </a:xfrm>
          </p:grpSpPr>
          <p:grpSp>
            <p:nvGrpSpPr>
              <p:cNvPr id="2611" name="Google Shape;2611;p78"/>
              <p:cNvGrpSpPr/>
              <p:nvPr/>
            </p:nvGrpSpPr>
            <p:grpSpPr>
              <a:xfrm>
                <a:off x="2683630" y="3100241"/>
                <a:ext cx="224334" cy="296869"/>
                <a:chOff x="2683630" y="3100241"/>
                <a:chExt cx="224334" cy="296869"/>
              </a:xfrm>
            </p:grpSpPr>
            <p:grpSp>
              <p:nvGrpSpPr>
                <p:cNvPr id="2612" name="Google Shape;2612;p78"/>
                <p:cNvGrpSpPr/>
                <p:nvPr/>
              </p:nvGrpSpPr>
              <p:grpSpPr>
                <a:xfrm>
                  <a:off x="2788083" y="3100241"/>
                  <a:ext cx="15356" cy="98237"/>
                  <a:chOff x="2788083" y="3100241"/>
                  <a:chExt cx="15356" cy="98237"/>
                </a:xfrm>
              </p:grpSpPr>
              <p:sp>
                <p:nvSpPr>
                  <p:cNvPr id="2613" name="Google Shape;2613;p7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78"/>
                <p:cNvGrpSpPr/>
                <p:nvPr/>
              </p:nvGrpSpPr>
              <p:grpSpPr>
                <a:xfrm>
                  <a:off x="2683630" y="3215065"/>
                  <a:ext cx="224334" cy="182045"/>
                  <a:chOff x="2683630" y="3215065"/>
                  <a:chExt cx="224334" cy="182045"/>
                </a:xfrm>
              </p:grpSpPr>
              <p:sp>
                <p:nvSpPr>
                  <p:cNvPr id="2617" name="Google Shape;2617;p7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9" name="Google Shape;2619;p78"/>
              <p:cNvGrpSpPr/>
              <p:nvPr/>
            </p:nvGrpSpPr>
            <p:grpSpPr>
              <a:xfrm>
                <a:off x="2389399" y="3100241"/>
                <a:ext cx="363638" cy="296869"/>
                <a:chOff x="2389399" y="3100241"/>
                <a:chExt cx="363638" cy="296869"/>
              </a:xfrm>
            </p:grpSpPr>
            <p:grpSp>
              <p:nvGrpSpPr>
                <p:cNvPr id="2620" name="Google Shape;2620;p78"/>
                <p:cNvGrpSpPr/>
                <p:nvPr/>
              </p:nvGrpSpPr>
              <p:grpSpPr>
                <a:xfrm>
                  <a:off x="2493852" y="3100241"/>
                  <a:ext cx="259185" cy="98237"/>
                  <a:chOff x="2493852" y="3100241"/>
                  <a:chExt cx="259185" cy="98237"/>
                </a:xfrm>
              </p:grpSpPr>
              <p:sp>
                <p:nvSpPr>
                  <p:cNvPr id="2621" name="Google Shape;2621;p7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78"/>
                <p:cNvGrpSpPr/>
                <p:nvPr/>
              </p:nvGrpSpPr>
              <p:grpSpPr>
                <a:xfrm>
                  <a:off x="2389399" y="3215065"/>
                  <a:ext cx="224343" cy="182045"/>
                  <a:chOff x="2389399" y="3215065"/>
                  <a:chExt cx="224343" cy="182045"/>
                </a:xfrm>
              </p:grpSpPr>
              <p:sp>
                <p:nvSpPr>
                  <p:cNvPr id="2625" name="Google Shape;2625;p7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7" name="Google Shape;2627;p78"/>
              <p:cNvGrpSpPr/>
              <p:nvPr/>
            </p:nvGrpSpPr>
            <p:grpSpPr>
              <a:xfrm>
                <a:off x="2838475" y="3100241"/>
                <a:ext cx="363719" cy="296869"/>
                <a:chOff x="2838475" y="3100241"/>
                <a:chExt cx="363719" cy="296869"/>
              </a:xfrm>
            </p:grpSpPr>
            <p:grpSp>
              <p:nvGrpSpPr>
                <p:cNvPr id="2628" name="Google Shape;2628;p78"/>
                <p:cNvGrpSpPr/>
                <p:nvPr/>
              </p:nvGrpSpPr>
              <p:grpSpPr>
                <a:xfrm>
                  <a:off x="2838475" y="3100241"/>
                  <a:ext cx="259185" cy="98237"/>
                  <a:chOff x="2838475" y="3100241"/>
                  <a:chExt cx="259185" cy="98237"/>
                </a:xfrm>
              </p:grpSpPr>
              <p:sp>
                <p:nvSpPr>
                  <p:cNvPr id="2629" name="Google Shape;2629;p7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78"/>
                <p:cNvGrpSpPr/>
                <p:nvPr/>
              </p:nvGrpSpPr>
              <p:grpSpPr>
                <a:xfrm>
                  <a:off x="2977852" y="3215065"/>
                  <a:ext cx="224343" cy="182045"/>
                  <a:chOff x="2977852" y="3215065"/>
                  <a:chExt cx="224343" cy="182045"/>
                </a:xfrm>
              </p:grpSpPr>
              <p:sp>
                <p:nvSpPr>
                  <p:cNvPr id="2633" name="Google Shape;2633;p7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38" name="Shape 2638"/>
        <p:cNvGrpSpPr/>
        <p:nvPr/>
      </p:nvGrpSpPr>
      <p:grpSpPr>
        <a:xfrm>
          <a:off x="0" y="0"/>
          <a:ext cx="0" cy="0"/>
          <a:chOff x="0" y="0"/>
          <a:chExt cx="0" cy="0"/>
        </a:xfrm>
      </p:grpSpPr>
      <p:grpSp>
        <p:nvGrpSpPr>
          <p:cNvPr id="2639" name="Google Shape;2639;p79"/>
          <p:cNvGrpSpPr/>
          <p:nvPr/>
        </p:nvGrpSpPr>
        <p:grpSpPr>
          <a:xfrm>
            <a:off x="702075" y="3155925"/>
            <a:ext cx="2390414" cy="1024800"/>
            <a:chOff x="728925" y="3296613"/>
            <a:chExt cx="2390414" cy="1024800"/>
          </a:xfrm>
        </p:grpSpPr>
        <p:grpSp>
          <p:nvGrpSpPr>
            <p:cNvPr id="2640" name="Google Shape;2640;p79"/>
            <p:cNvGrpSpPr/>
            <p:nvPr/>
          </p:nvGrpSpPr>
          <p:grpSpPr>
            <a:xfrm>
              <a:off x="728925" y="3619800"/>
              <a:ext cx="2390414" cy="500893"/>
              <a:chOff x="728925" y="3619800"/>
              <a:chExt cx="2390414" cy="500893"/>
            </a:xfrm>
          </p:grpSpPr>
          <p:sp>
            <p:nvSpPr>
              <p:cNvPr id="2641" name="Google Shape;2641;p7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42" name="Google Shape;2642;p7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2643" name="Google Shape;2643;p79"/>
            <p:cNvGrpSpPr/>
            <p:nvPr/>
          </p:nvGrpSpPr>
          <p:grpSpPr>
            <a:xfrm>
              <a:off x="1348050" y="3296613"/>
              <a:ext cx="1706152" cy="1024800"/>
              <a:chOff x="1348050" y="3296613"/>
              <a:chExt cx="1706152" cy="1024800"/>
            </a:xfrm>
          </p:grpSpPr>
          <p:sp>
            <p:nvSpPr>
              <p:cNvPr id="2644" name="Google Shape;2644;p7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45" name="Google Shape;2645;p7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46" name="Google Shape;2646;p7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47" name="Google Shape;2647;p7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48" name="Google Shape;2648;p7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2649" name="Google Shape;2649;p79"/>
            <p:cNvGrpSpPr/>
            <p:nvPr/>
          </p:nvGrpSpPr>
          <p:grpSpPr>
            <a:xfrm>
              <a:off x="1455707" y="3654858"/>
              <a:ext cx="1491150" cy="417657"/>
              <a:chOff x="1455707" y="3654858"/>
              <a:chExt cx="1491150" cy="417657"/>
            </a:xfrm>
          </p:grpSpPr>
          <p:sp>
            <p:nvSpPr>
              <p:cNvPr id="2650" name="Google Shape;2650;p7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2670" name="Google Shape;2670;p79"/>
          <p:cNvGraphicFramePr/>
          <p:nvPr/>
        </p:nvGraphicFramePr>
        <p:xfrm>
          <a:off x="5937775" y="2153837"/>
          <a:ext cx="3000000" cy="3000000"/>
        </p:xfrm>
        <a:graphic>
          <a:graphicData uri="http://schemas.openxmlformats.org/drawingml/2006/table">
            <a:tbl>
              <a:tblPr>
                <a:noFill/>
                <a:tableStyleId>{D134AD86-5DEC-4EA0-B872-6F6B4D1262F5}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2671" name="Google Shape;2671;p79"/>
          <p:cNvGrpSpPr/>
          <p:nvPr/>
        </p:nvGrpSpPr>
        <p:grpSpPr>
          <a:xfrm>
            <a:off x="710451" y="981601"/>
            <a:ext cx="2396505" cy="976502"/>
            <a:chOff x="749309" y="1112739"/>
            <a:chExt cx="2371603" cy="976502"/>
          </a:xfrm>
        </p:grpSpPr>
        <p:grpSp>
          <p:nvGrpSpPr>
            <p:cNvPr id="2672" name="Google Shape;2672;p79"/>
            <p:cNvGrpSpPr/>
            <p:nvPr/>
          </p:nvGrpSpPr>
          <p:grpSpPr>
            <a:xfrm>
              <a:off x="1092126" y="1112739"/>
              <a:ext cx="2028786" cy="975464"/>
              <a:chOff x="1092126" y="1112739"/>
              <a:chExt cx="2028786" cy="975464"/>
            </a:xfrm>
          </p:grpSpPr>
          <p:sp>
            <p:nvSpPr>
              <p:cNvPr id="2673" name="Google Shape;2673;p7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79"/>
            <p:cNvGrpSpPr/>
            <p:nvPr/>
          </p:nvGrpSpPr>
          <p:grpSpPr>
            <a:xfrm>
              <a:off x="749309" y="1112739"/>
              <a:ext cx="314700" cy="975464"/>
              <a:chOff x="749309" y="1112739"/>
              <a:chExt cx="314700" cy="975464"/>
            </a:xfrm>
          </p:grpSpPr>
          <p:sp>
            <p:nvSpPr>
              <p:cNvPr id="2698" name="Google Shape;2698;p7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2" name="Google Shape;2702;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2706" name="Google Shape;2706;p79"/>
          <p:cNvGraphicFramePr/>
          <p:nvPr/>
        </p:nvGraphicFramePr>
        <p:xfrm>
          <a:off x="5937800" y="981587"/>
          <a:ext cx="3000000" cy="3000000"/>
        </p:xfrm>
        <a:graphic>
          <a:graphicData uri="http://schemas.openxmlformats.org/drawingml/2006/table">
            <a:tbl>
              <a:tblPr>
                <a:noFill/>
                <a:tableStyleId>{D134AD86-5DEC-4EA0-B872-6F6B4D1262F5}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2707" name="Google Shape;2707;p79"/>
          <p:cNvGraphicFramePr/>
          <p:nvPr/>
        </p:nvGraphicFramePr>
        <p:xfrm>
          <a:off x="3358663" y="2153837"/>
          <a:ext cx="3000000" cy="3000000"/>
        </p:xfrm>
        <a:graphic>
          <a:graphicData uri="http://schemas.openxmlformats.org/drawingml/2006/table">
            <a:tbl>
              <a:tblPr>
                <a:noFill/>
                <a:tableStyleId>{D134AD86-5DEC-4EA0-B872-6F6B4D1262F5}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2708" name="Google Shape;2708;p79"/>
          <p:cNvGrpSpPr/>
          <p:nvPr/>
        </p:nvGrpSpPr>
        <p:grpSpPr>
          <a:xfrm>
            <a:off x="3360649" y="3144798"/>
            <a:ext cx="2363377" cy="1047062"/>
            <a:chOff x="3358399" y="3285485"/>
            <a:chExt cx="2363377" cy="1047062"/>
          </a:xfrm>
        </p:grpSpPr>
        <p:grpSp>
          <p:nvGrpSpPr>
            <p:cNvPr id="2709" name="Google Shape;2709;p79"/>
            <p:cNvGrpSpPr/>
            <p:nvPr/>
          </p:nvGrpSpPr>
          <p:grpSpPr>
            <a:xfrm>
              <a:off x="3358412" y="3285485"/>
              <a:ext cx="2363244" cy="139500"/>
              <a:chOff x="3358412" y="3285485"/>
              <a:chExt cx="2363244" cy="139500"/>
            </a:xfrm>
          </p:grpSpPr>
          <p:sp>
            <p:nvSpPr>
              <p:cNvPr id="2710" name="Google Shape;2710;p7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79"/>
            <p:cNvGrpSpPr/>
            <p:nvPr/>
          </p:nvGrpSpPr>
          <p:grpSpPr>
            <a:xfrm>
              <a:off x="3358412" y="3466996"/>
              <a:ext cx="2363244" cy="139500"/>
              <a:chOff x="3358412" y="3466996"/>
              <a:chExt cx="2363244" cy="139500"/>
            </a:xfrm>
          </p:grpSpPr>
          <p:sp>
            <p:nvSpPr>
              <p:cNvPr id="2716" name="Google Shape;2716;p7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79"/>
            <p:cNvGrpSpPr/>
            <p:nvPr/>
          </p:nvGrpSpPr>
          <p:grpSpPr>
            <a:xfrm>
              <a:off x="3358412" y="3648507"/>
              <a:ext cx="2363244" cy="139500"/>
              <a:chOff x="3358412" y="3648507"/>
              <a:chExt cx="2363244" cy="139500"/>
            </a:xfrm>
          </p:grpSpPr>
          <p:sp>
            <p:nvSpPr>
              <p:cNvPr id="2722" name="Google Shape;2722;p7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7" name="Google Shape;2727;p79"/>
            <p:cNvGrpSpPr/>
            <p:nvPr/>
          </p:nvGrpSpPr>
          <p:grpSpPr>
            <a:xfrm>
              <a:off x="3358412" y="3830018"/>
              <a:ext cx="2363244" cy="139500"/>
              <a:chOff x="3358412" y="3830018"/>
              <a:chExt cx="2363244" cy="139500"/>
            </a:xfrm>
          </p:grpSpPr>
          <p:sp>
            <p:nvSpPr>
              <p:cNvPr id="2728" name="Google Shape;2728;p7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3" name="Google Shape;2733;p79"/>
            <p:cNvGrpSpPr/>
            <p:nvPr/>
          </p:nvGrpSpPr>
          <p:grpSpPr>
            <a:xfrm>
              <a:off x="3358399" y="4011514"/>
              <a:ext cx="2363377" cy="139537"/>
              <a:chOff x="3294800" y="4134603"/>
              <a:chExt cx="2638876" cy="152400"/>
            </a:xfrm>
          </p:grpSpPr>
          <p:sp>
            <p:nvSpPr>
              <p:cNvPr id="2734" name="Google Shape;2734;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79"/>
            <p:cNvGrpSpPr/>
            <p:nvPr/>
          </p:nvGrpSpPr>
          <p:grpSpPr>
            <a:xfrm>
              <a:off x="3358399" y="4193010"/>
              <a:ext cx="2363377" cy="139537"/>
              <a:chOff x="3294800" y="4134603"/>
              <a:chExt cx="2638876" cy="152400"/>
            </a:xfrm>
          </p:grpSpPr>
          <p:sp>
            <p:nvSpPr>
              <p:cNvPr id="2740" name="Google Shape;2740;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2745" name="Google Shape;2745;p79"/>
          <p:cNvGraphicFramePr/>
          <p:nvPr/>
        </p:nvGraphicFramePr>
        <p:xfrm>
          <a:off x="711450" y="2153837"/>
          <a:ext cx="3000000" cy="3000000"/>
        </p:xfrm>
        <a:graphic>
          <a:graphicData uri="http://schemas.openxmlformats.org/drawingml/2006/table">
            <a:tbl>
              <a:tblPr>
                <a:noFill/>
                <a:tableStyleId>{D134AD86-5DEC-4EA0-B872-6F6B4D1262F5}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2746" name="Google Shape;2746;p79"/>
          <p:cNvGrpSpPr/>
          <p:nvPr/>
        </p:nvGrpSpPr>
        <p:grpSpPr>
          <a:xfrm>
            <a:off x="4161119" y="2557652"/>
            <a:ext cx="1302095" cy="60959"/>
            <a:chOff x="3558802" y="4011427"/>
            <a:chExt cx="1866000" cy="111300"/>
          </a:xfrm>
        </p:grpSpPr>
        <p:sp>
          <p:nvSpPr>
            <p:cNvPr id="2747" name="Google Shape;2747;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79"/>
          <p:cNvGrpSpPr/>
          <p:nvPr/>
        </p:nvGrpSpPr>
        <p:grpSpPr>
          <a:xfrm>
            <a:off x="4706607" y="2839811"/>
            <a:ext cx="914340" cy="60959"/>
            <a:chOff x="3558802" y="4011427"/>
            <a:chExt cx="1866000" cy="111300"/>
          </a:xfrm>
        </p:grpSpPr>
        <p:sp>
          <p:nvSpPr>
            <p:cNvPr id="2750" name="Google Shape;2750;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79"/>
          <p:cNvGrpSpPr/>
          <p:nvPr/>
        </p:nvGrpSpPr>
        <p:grpSpPr>
          <a:xfrm>
            <a:off x="5874449" y="3167609"/>
            <a:ext cx="2519825" cy="1001454"/>
            <a:chOff x="1906114" y="789980"/>
            <a:chExt cx="1487676" cy="606868"/>
          </a:xfrm>
        </p:grpSpPr>
        <p:cxnSp>
          <p:nvCxnSpPr>
            <p:cNvPr id="2753" name="Google Shape;2753;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2754" name="Google Shape;2754;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2755" name="Google Shape;2755;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2756" name="Google Shape;2756;p7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2757" name="Google Shape;2757;p7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2758" name="Google Shape;2758;p7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2759" name="Google Shape;2759;p7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2760" name="Google Shape;2760;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2767" name="Google Shape;2767;p7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2768" name="Google Shape;2768;p7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2769" name="Google Shape;2769;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0" name="Google Shape;2770;p79"/>
          <p:cNvGrpSpPr/>
          <p:nvPr/>
        </p:nvGrpSpPr>
        <p:grpSpPr>
          <a:xfrm>
            <a:off x="3355812" y="951645"/>
            <a:ext cx="2363393" cy="1005865"/>
            <a:chOff x="3292400" y="1193188"/>
            <a:chExt cx="2615240" cy="1131075"/>
          </a:xfrm>
        </p:grpSpPr>
        <p:sp>
          <p:nvSpPr>
            <p:cNvPr id="2771" name="Google Shape;2771;p7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72" name="Google Shape;2772;p7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73" name="Google Shape;2773;p7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2774" name="Google Shape;2774;p7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2775" name="Google Shape;2775;p7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2776" name="Google Shape;2776;p7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2777" name="Google Shape;2777;p7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2778" name="Google Shape;2778;p7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2779" name="Google Shape;2779;p7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2780" name="Google Shape;2780;p7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2781" name="Google Shape;2781;p7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2782" name="Google Shape;2782;p7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2783" name="Google Shape;2783;p7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2784" name="Google Shape;2784;p7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2785" name="Google Shape;2785;p79"/>
            <p:cNvGrpSpPr/>
            <p:nvPr/>
          </p:nvGrpSpPr>
          <p:grpSpPr>
            <a:xfrm>
              <a:off x="3748438" y="1378608"/>
              <a:ext cx="2159202" cy="903971"/>
              <a:chOff x="1683525" y="2179850"/>
              <a:chExt cx="4519050" cy="2134525"/>
            </a:xfrm>
          </p:grpSpPr>
          <p:sp>
            <p:nvSpPr>
              <p:cNvPr id="2786" name="Google Shape;2786;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87" name="Google Shape;2787;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88" name="Google Shape;2788;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89" name="Google Shape;2789;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0" name="Google Shape;2790;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1" name="Google Shape;2791;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2" name="Google Shape;2792;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3" name="Google Shape;2793;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4" name="Google Shape;2794;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5" name="Google Shape;2795;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6" name="Google Shape;2796;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797" name="Google Shape;2797;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01" name="Shape 2801"/>
        <p:cNvGrpSpPr/>
        <p:nvPr/>
      </p:nvGrpSpPr>
      <p:grpSpPr>
        <a:xfrm>
          <a:off x="0" y="0"/>
          <a:ext cx="0" cy="0"/>
          <a:chOff x="0" y="0"/>
          <a:chExt cx="0" cy="0"/>
        </a:xfrm>
      </p:grpSpPr>
      <p:grpSp>
        <p:nvGrpSpPr>
          <p:cNvPr id="2802" name="Google Shape;2802;p80"/>
          <p:cNvGrpSpPr/>
          <p:nvPr/>
        </p:nvGrpSpPr>
        <p:grpSpPr>
          <a:xfrm>
            <a:off x="4796684" y="970929"/>
            <a:ext cx="745431" cy="718863"/>
            <a:chOff x="4249973" y="1201875"/>
            <a:chExt cx="1958568" cy="1888762"/>
          </a:xfrm>
        </p:grpSpPr>
        <p:sp>
          <p:nvSpPr>
            <p:cNvPr id="2803" name="Google Shape;2803;p8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4" name="Google Shape;2804;p80"/>
            <p:cNvGrpSpPr/>
            <p:nvPr/>
          </p:nvGrpSpPr>
          <p:grpSpPr>
            <a:xfrm>
              <a:off x="5853086" y="1789142"/>
              <a:ext cx="355454" cy="1048099"/>
              <a:chOff x="5576108" y="2016725"/>
              <a:chExt cx="565200" cy="1666560"/>
            </a:xfrm>
          </p:grpSpPr>
          <p:sp>
            <p:nvSpPr>
              <p:cNvPr id="2805" name="Google Shape;2805;p8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806" name="Google Shape;2806;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80"/>
            <p:cNvGrpSpPr/>
            <p:nvPr/>
          </p:nvGrpSpPr>
          <p:grpSpPr>
            <a:xfrm>
              <a:off x="4869455" y="2691676"/>
              <a:ext cx="1013897" cy="398961"/>
              <a:chOff x="4012057" y="3451825"/>
              <a:chExt cx="1612175" cy="634379"/>
            </a:xfrm>
          </p:grpSpPr>
          <p:sp>
            <p:nvSpPr>
              <p:cNvPr id="2808" name="Google Shape;2808;p8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809" name="Google Shape;2809;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80"/>
            <p:cNvGrpSpPr/>
            <p:nvPr/>
          </p:nvGrpSpPr>
          <p:grpSpPr>
            <a:xfrm>
              <a:off x="4276937" y="2155961"/>
              <a:ext cx="651965" cy="891358"/>
              <a:chOff x="3069908" y="2599997"/>
              <a:chExt cx="1036675" cy="1417328"/>
            </a:xfrm>
          </p:grpSpPr>
          <p:sp>
            <p:nvSpPr>
              <p:cNvPr id="2811" name="Google Shape;2811;p8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812" name="Google Shape;2812;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3" name="Google Shape;2813;p80"/>
            <p:cNvGrpSpPr/>
            <p:nvPr/>
          </p:nvGrpSpPr>
          <p:grpSpPr>
            <a:xfrm>
              <a:off x="5054918" y="1201875"/>
              <a:ext cx="999548" cy="602711"/>
              <a:chOff x="4306958" y="1082925"/>
              <a:chExt cx="1589359" cy="958358"/>
            </a:xfrm>
          </p:grpSpPr>
          <p:sp>
            <p:nvSpPr>
              <p:cNvPr id="2814" name="Google Shape;2814;p8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815" name="Google Shape;2815;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80"/>
            <p:cNvGrpSpPr/>
            <p:nvPr/>
          </p:nvGrpSpPr>
          <p:grpSpPr>
            <a:xfrm>
              <a:off x="4249973" y="1303451"/>
              <a:ext cx="799317" cy="841334"/>
              <a:chOff x="3027033" y="1244439"/>
              <a:chExt cx="1270977" cy="1337786"/>
            </a:xfrm>
          </p:grpSpPr>
          <p:sp>
            <p:nvSpPr>
              <p:cNvPr id="2817" name="Google Shape;2817;p8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818" name="Google Shape;2818;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9" name="Google Shape;2819;p80"/>
          <p:cNvGrpSpPr/>
          <p:nvPr/>
        </p:nvGrpSpPr>
        <p:grpSpPr>
          <a:xfrm>
            <a:off x="713057" y="1849378"/>
            <a:ext cx="761767" cy="729896"/>
            <a:chOff x="2657744" y="2337745"/>
            <a:chExt cx="832987" cy="798137"/>
          </a:xfrm>
        </p:grpSpPr>
        <p:sp>
          <p:nvSpPr>
            <p:cNvPr id="2820" name="Google Shape;2820;p8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80"/>
          <p:cNvGrpSpPr/>
          <p:nvPr/>
        </p:nvGrpSpPr>
        <p:grpSpPr>
          <a:xfrm>
            <a:off x="3224022" y="1852584"/>
            <a:ext cx="685569" cy="723586"/>
            <a:chOff x="3398134" y="2057755"/>
            <a:chExt cx="704087" cy="743130"/>
          </a:xfrm>
        </p:grpSpPr>
        <p:grpSp>
          <p:nvGrpSpPr>
            <p:cNvPr id="2827" name="Google Shape;2827;p80"/>
            <p:cNvGrpSpPr/>
            <p:nvPr/>
          </p:nvGrpSpPr>
          <p:grpSpPr>
            <a:xfrm>
              <a:off x="3398134" y="2290183"/>
              <a:ext cx="315300" cy="219900"/>
              <a:chOff x="3398134" y="2290183"/>
              <a:chExt cx="315300" cy="219900"/>
            </a:xfrm>
          </p:grpSpPr>
          <p:sp>
            <p:nvSpPr>
              <p:cNvPr id="2828" name="Google Shape;2828;p8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829" name="Google Shape;2829;p80"/>
              <p:cNvCxnSpPr>
                <a:stCxn id="282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2830" name="Google Shape;2830;p80"/>
            <p:cNvGrpSpPr/>
            <p:nvPr/>
          </p:nvGrpSpPr>
          <p:grpSpPr>
            <a:xfrm>
              <a:off x="3547823" y="2467358"/>
              <a:ext cx="219900" cy="333527"/>
              <a:chOff x="3547823" y="2467358"/>
              <a:chExt cx="219900" cy="333527"/>
            </a:xfrm>
          </p:grpSpPr>
          <p:sp>
            <p:nvSpPr>
              <p:cNvPr id="2831" name="Google Shape;2831;p8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832" name="Google Shape;2832;p8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2833" name="Google Shape;2833;p80"/>
            <p:cNvGrpSpPr/>
            <p:nvPr/>
          </p:nvGrpSpPr>
          <p:grpSpPr>
            <a:xfrm>
              <a:off x="3734138" y="2467358"/>
              <a:ext cx="219900" cy="333527"/>
              <a:chOff x="3734138" y="2467358"/>
              <a:chExt cx="219900" cy="333527"/>
            </a:xfrm>
          </p:grpSpPr>
          <p:sp>
            <p:nvSpPr>
              <p:cNvPr id="2834" name="Google Shape;2834;p8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835" name="Google Shape;2835;p8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2836" name="Google Shape;2836;p80"/>
            <p:cNvGrpSpPr/>
            <p:nvPr/>
          </p:nvGrpSpPr>
          <p:grpSpPr>
            <a:xfrm>
              <a:off x="3787560" y="2288011"/>
              <a:ext cx="314661" cy="219900"/>
              <a:chOff x="3787560" y="2288011"/>
              <a:chExt cx="314661" cy="219900"/>
            </a:xfrm>
          </p:grpSpPr>
          <p:sp>
            <p:nvSpPr>
              <p:cNvPr id="2837" name="Google Shape;2837;p8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838" name="Google Shape;2838;p8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2839" name="Google Shape;2839;p80"/>
            <p:cNvGrpSpPr/>
            <p:nvPr/>
          </p:nvGrpSpPr>
          <p:grpSpPr>
            <a:xfrm>
              <a:off x="3637290" y="2057755"/>
              <a:ext cx="219900" cy="335499"/>
              <a:chOff x="3637290" y="2057755"/>
              <a:chExt cx="219900" cy="335499"/>
            </a:xfrm>
          </p:grpSpPr>
          <p:sp>
            <p:nvSpPr>
              <p:cNvPr id="2840" name="Google Shape;2840;p8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2841" name="Google Shape;2841;p8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2842" name="Google Shape;2842;p80"/>
          <p:cNvGrpSpPr/>
          <p:nvPr/>
        </p:nvGrpSpPr>
        <p:grpSpPr>
          <a:xfrm>
            <a:off x="4899244" y="1859280"/>
            <a:ext cx="710153" cy="710153"/>
            <a:chOff x="5007123" y="2079403"/>
            <a:chExt cx="687600" cy="687600"/>
          </a:xfrm>
        </p:grpSpPr>
        <p:sp>
          <p:nvSpPr>
            <p:cNvPr id="2843" name="Google Shape;2843;p8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7" name="Google Shape;2847;p80"/>
          <p:cNvGrpSpPr/>
          <p:nvPr/>
        </p:nvGrpSpPr>
        <p:grpSpPr>
          <a:xfrm>
            <a:off x="5708681" y="1853787"/>
            <a:ext cx="720998" cy="721183"/>
            <a:chOff x="5797446" y="2063053"/>
            <a:chExt cx="698100" cy="698280"/>
          </a:xfrm>
        </p:grpSpPr>
        <p:sp>
          <p:nvSpPr>
            <p:cNvPr id="2848" name="Google Shape;2848;p8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80"/>
          <p:cNvGrpSpPr/>
          <p:nvPr/>
        </p:nvGrpSpPr>
        <p:grpSpPr>
          <a:xfrm>
            <a:off x="8153828" y="3499392"/>
            <a:ext cx="280585" cy="673164"/>
            <a:chOff x="8075075" y="3754290"/>
            <a:chExt cx="255612" cy="613194"/>
          </a:xfrm>
        </p:grpSpPr>
        <p:grpSp>
          <p:nvGrpSpPr>
            <p:cNvPr id="2853" name="Google Shape;2853;p80"/>
            <p:cNvGrpSpPr/>
            <p:nvPr/>
          </p:nvGrpSpPr>
          <p:grpSpPr>
            <a:xfrm>
              <a:off x="8075075" y="3754290"/>
              <a:ext cx="255612" cy="613194"/>
              <a:chOff x="8075075" y="3754290"/>
              <a:chExt cx="255612" cy="613194"/>
            </a:xfrm>
          </p:grpSpPr>
          <p:sp>
            <p:nvSpPr>
              <p:cNvPr id="2854" name="Google Shape;2854;p8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6" name="Google Shape;2856;p8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80"/>
          <p:cNvGrpSpPr/>
          <p:nvPr/>
        </p:nvGrpSpPr>
        <p:grpSpPr>
          <a:xfrm>
            <a:off x="5270887" y="3488188"/>
            <a:ext cx="470352" cy="683745"/>
            <a:chOff x="1697726" y="3244179"/>
            <a:chExt cx="788124" cy="1146069"/>
          </a:xfrm>
        </p:grpSpPr>
        <p:sp>
          <p:nvSpPr>
            <p:cNvPr id="2858" name="Google Shape;2858;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0" name="Google Shape;2860;p80"/>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1" name="Google Shape;2861;p80"/>
          <p:cNvGrpSpPr/>
          <p:nvPr/>
        </p:nvGrpSpPr>
        <p:grpSpPr>
          <a:xfrm>
            <a:off x="5892037" y="3499390"/>
            <a:ext cx="293891" cy="293845"/>
            <a:chOff x="6134814" y="3754290"/>
            <a:chExt cx="293891" cy="293845"/>
          </a:xfrm>
        </p:grpSpPr>
        <p:sp>
          <p:nvSpPr>
            <p:cNvPr id="2862" name="Google Shape;2862;p8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80"/>
          <p:cNvGrpSpPr/>
          <p:nvPr/>
        </p:nvGrpSpPr>
        <p:grpSpPr>
          <a:xfrm>
            <a:off x="5892037" y="3878061"/>
            <a:ext cx="293891" cy="293891"/>
            <a:chOff x="6134814" y="4086186"/>
            <a:chExt cx="293891" cy="293891"/>
          </a:xfrm>
        </p:grpSpPr>
        <p:sp>
          <p:nvSpPr>
            <p:cNvPr id="2865" name="Google Shape;2865;p8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7" name="Google Shape;2867;p80"/>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9" name="Google Shape;2869;p80"/>
          <p:cNvGrpSpPr/>
          <p:nvPr/>
        </p:nvGrpSpPr>
        <p:grpSpPr>
          <a:xfrm>
            <a:off x="7817013" y="2706754"/>
            <a:ext cx="622883" cy="621944"/>
            <a:chOff x="1187048" y="238125"/>
            <a:chExt cx="5256397" cy="5248476"/>
          </a:xfrm>
        </p:grpSpPr>
        <p:sp>
          <p:nvSpPr>
            <p:cNvPr id="2870" name="Google Shape;2870;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4" name="Google Shape;2874;p80"/>
          <p:cNvGrpSpPr/>
          <p:nvPr/>
        </p:nvGrpSpPr>
        <p:grpSpPr>
          <a:xfrm>
            <a:off x="2274118" y="2716363"/>
            <a:ext cx="1310987" cy="612407"/>
            <a:chOff x="238125" y="1188750"/>
            <a:chExt cx="7140450" cy="3335550"/>
          </a:xfrm>
        </p:grpSpPr>
        <p:sp>
          <p:nvSpPr>
            <p:cNvPr id="2875" name="Google Shape;2875;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80"/>
          <p:cNvGrpSpPr/>
          <p:nvPr/>
        </p:nvGrpSpPr>
        <p:grpSpPr>
          <a:xfrm>
            <a:off x="6599990" y="2706917"/>
            <a:ext cx="1110299" cy="621702"/>
            <a:chOff x="238125" y="1335475"/>
            <a:chExt cx="5418735" cy="3034175"/>
          </a:xfrm>
        </p:grpSpPr>
        <p:sp>
          <p:nvSpPr>
            <p:cNvPr id="2881" name="Google Shape;2881;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80"/>
          <p:cNvGrpSpPr/>
          <p:nvPr/>
        </p:nvGrpSpPr>
        <p:grpSpPr>
          <a:xfrm>
            <a:off x="5417649" y="2703814"/>
            <a:ext cx="1074451" cy="627181"/>
            <a:chOff x="5359127" y="2910889"/>
            <a:chExt cx="1097723" cy="640831"/>
          </a:xfrm>
        </p:grpSpPr>
        <p:grpSp>
          <p:nvGrpSpPr>
            <p:cNvPr id="2885" name="Google Shape;2885;p80"/>
            <p:cNvGrpSpPr/>
            <p:nvPr/>
          </p:nvGrpSpPr>
          <p:grpSpPr>
            <a:xfrm>
              <a:off x="5929791" y="3263088"/>
              <a:ext cx="527060" cy="287097"/>
              <a:chOff x="5929791" y="3263088"/>
              <a:chExt cx="527060" cy="287097"/>
            </a:xfrm>
          </p:grpSpPr>
          <p:sp>
            <p:nvSpPr>
              <p:cNvPr id="2886" name="Google Shape;2886;p8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887" name="Google Shape;2887;p8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888" name="Google Shape;2888;p80"/>
            <p:cNvGrpSpPr/>
            <p:nvPr/>
          </p:nvGrpSpPr>
          <p:grpSpPr>
            <a:xfrm>
              <a:off x="5359127" y="3263089"/>
              <a:ext cx="526428" cy="288631"/>
              <a:chOff x="5359127" y="3263089"/>
              <a:chExt cx="526428" cy="288631"/>
            </a:xfrm>
          </p:grpSpPr>
          <p:sp>
            <p:nvSpPr>
              <p:cNvPr id="2889" name="Google Shape;2889;p8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890" name="Google Shape;2890;p8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891" name="Google Shape;2891;p80"/>
            <p:cNvGrpSpPr/>
            <p:nvPr/>
          </p:nvGrpSpPr>
          <p:grpSpPr>
            <a:xfrm>
              <a:off x="5551525" y="2910889"/>
              <a:ext cx="520901" cy="610283"/>
              <a:chOff x="5551525" y="2910889"/>
              <a:chExt cx="520901" cy="610283"/>
            </a:xfrm>
          </p:grpSpPr>
          <p:sp>
            <p:nvSpPr>
              <p:cNvPr id="2892" name="Google Shape;2892;p8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893" name="Google Shape;2893;p8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894" name="Google Shape;2894;p80"/>
            <p:cNvGrpSpPr/>
            <p:nvPr/>
          </p:nvGrpSpPr>
          <p:grpSpPr>
            <a:xfrm>
              <a:off x="5743962" y="2919100"/>
              <a:ext cx="623674" cy="284502"/>
              <a:chOff x="5743962" y="2919100"/>
              <a:chExt cx="623674" cy="284502"/>
            </a:xfrm>
          </p:grpSpPr>
          <p:sp>
            <p:nvSpPr>
              <p:cNvPr id="2895" name="Google Shape;2895;p8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896" name="Google Shape;2896;p8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2897" name="Google Shape;2897;p80"/>
          <p:cNvGrpSpPr/>
          <p:nvPr/>
        </p:nvGrpSpPr>
        <p:grpSpPr>
          <a:xfrm>
            <a:off x="7568863" y="1854526"/>
            <a:ext cx="874976" cy="719600"/>
            <a:chOff x="7608988" y="2093194"/>
            <a:chExt cx="817276" cy="672147"/>
          </a:xfrm>
        </p:grpSpPr>
        <p:cxnSp>
          <p:nvCxnSpPr>
            <p:cNvPr id="2898" name="Google Shape;2898;p8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899" name="Google Shape;2899;p8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900" name="Google Shape;2900;p8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901" name="Google Shape;2901;p8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902" name="Google Shape;2902;p8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2903" name="Google Shape;2903;p8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2904" name="Google Shape;2904;p80"/>
            <p:cNvGrpSpPr/>
            <p:nvPr/>
          </p:nvGrpSpPr>
          <p:grpSpPr>
            <a:xfrm>
              <a:off x="7721175" y="2093194"/>
              <a:ext cx="599587" cy="623846"/>
              <a:chOff x="7721175" y="2093194"/>
              <a:chExt cx="599587" cy="623846"/>
            </a:xfrm>
          </p:grpSpPr>
          <p:grpSp>
            <p:nvGrpSpPr>
              <p:cNvPr id="2905" name="Google Shape;2905;p80"/>
              <p:cNvGrpSpPr/>
              <p:nvPr/>
            </p:nvGrpSpPr>
            <p:grpSpPr>
              <a:xfrm>
                <a:off x="7721175" y="2093194"/>
                <a:ext cx="291605" cy="623846"/>
                <a:chOff x="9405575" y="2061418"/>
                <a:chExt cx="291605" cy="623846"/>
              </a:xfrm>
            </p:grpSpPr>
            <p:sp>
              <p:nvSpPr>
                <p:cNvPr id="2906" name="Google Shape;2906;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80"/>
              <p:cNvGrpSpPr/>
              <p:nvPr/>
            </p:nvGrpSpPr>
            <p:grpSpPr>
              <a:xfrm flipH="1">
                <a:off x="8029157" y="2093194"/>
                <a:ext cx="291605" cy="623846"/>
                <a:chOff x="9405575" y="2061418"/>
                <a:chExt cx="291605" cy="623846"/>
              </a:xfrm>
            </p:grpSpPr>
            <p:sp>
              <p:nvSpPr>
                <p:cNvPr id="2914" name="Google Shape;2914;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21" name="Google Shape;2921;p80"/>
          <p:cNvGrpSpPr/>
          <p:nvPr/>
        </p:nvGrpSpPr>
        <p:grpSpPr>
          <a:xfrm>
            <a:off x="4013299" y="970929"/>
            <a:ext cx="712557" cy="785901"/>
            <a:chOff x="4206459" y="1191441"/>
            <a:chExt cx="712557" cy="785901"/>
          </a:xfrm>
        </p:grpSpPr>
        <p:sp>
          <p:nvSpPr>
            <p:cNvPr id="2922" name="Google Shape;2922;p8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80"/>
            <p:cNvGrpSpPr/>
            <p:nvPr/>
          </p:nvGrpSpPr>
          <p:grpSpPr>
            <a:xfrm>
              <a:off x="4644280" y="1290523"/>
              <a:ext cx="143716" cy="29463"/>
              <a:chOff x="4644280" y="1290523"/>
              <a:chExt cx="143716" cy="29463"/>
            </a:xfrm>
          </p:grpSpPr>
          <p:sp>
            <p:nvSpPr>
              <p:cNvPr id="2927" name="Google Shape;2927;p8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80"/>
            <p:cNvGrpSpPr/>
            <p:nvPr/>
          </p:nvGrpSpPr>
          <p:grpSpPr>
            <a:xfrm>
              <a:off x="4356567" y="1191441"/>
              <a:ext cx="143690" cy="29488"/>
              <a:chOff x="4356567" y="1191441"/>
              <a:chExt cx="143690" cy="29488"/>
            </a:xfrm>
          </p:grpSpPr>
          <p:sp>
            <p:nvSpPr>
              <p:cNvPr id="2932" name="Google Shape;2932;p8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80"/>
            <p:cNvGrpSpPr/>
            <p:nvPr/>
          </p:nvGrpSpPr>
          <p:grpSpPr>
            <a:xfrm>
              <a:off x="4339009" y="1863727"/>
              <a:ext cx="143703" cy="29476"/>
              <a:chOff x="4339009" y="1863727"/>
              <a:chExt cx="143703" cy="29476"/>
            </a:xfrm>
          </p:grpSpPr>
          <p:sp>
            <p:nvSpPr>
              <p:cNvPr id="2937" name="Google Shape;2937;p8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80"/>
            <p:cNvGrpSpPr/>
            <p:nvPr/>
          </p:nvGrpSpPr>
          <p:grpSpPr>
            <a:xfrm>
              <a:off x="4206459" y="1607315"/>
              <a:ext cx="29539" cy="142899"/>
              <a:chOff x="4206459" y="1607315"/>
              <a:chExt cx="29539" cy="142899"/>
            </a:xfrm>
          </p:grpSpPr>
          <p:sp>
            <p:nvSpPr>
              <p:cNvPr id="2942" name="Google Shape;2942;p8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6" name="Google Shape;2946;p8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0" name="Google Shape;2950;p80"/>
            <p:cNvGrpSpPr/>
            <p:nvPr/>
          </p:nvGrpSpPr>
          <p:grpSpPr>
            <a:xfrm>
              <a:off x="4889463" y="1423737"/>
              <a:ext cx="29552" cy="142899"/>
              <a:chOff x="4889463" y="1423737"/>
              <a:chExt cx="29552" cy="142899"/>
            </a:xfrm>
          </p:grpSpPr>
          <p:sp>
            <p:nvSpPr>
              <p:cNvPr id="2951" name="Google Shape;2951;p8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80"/>
            <p:cNvGrpSpPr/>
            <p:nvPr/>
          </p:nvGrpSpPr>
          <p:grpSpPr>
            <a:xfrm>
              <a:off x="4771663" y="1876896"/>
              <a:ext cx="108651" cy="100447"/>
              <a:chOff x="4771663" y="1876896"/>
              <a:chExt cx="108651" cy="100447"/>
            </a:xfrm>
          </p:grpSpPr>
          <p:sp>
            <p:nvSpPr>
              <p:cNvPr id="2956" name="Google Shape;2956;p8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0" name="Google Shape;2960;p80"/>
          <p:cNvGrpSpPr/>
          <p:nvPr/>
        </p:nvGrpSpPr>
        <p:grpSpPr>
          <a:xfrm>
            <a:off x="4008774" y="1854151"/>
            <a:ext cx="791287" cy="720350"/>
            <a:chOff x="267375" y="1071875"/>
            <a:chExt cx="470500" cy="428550"/>
          </a:xfrm>
        </p:grpSpPr>
        <p:sp>
          <p:nvSpPr>
            <p:cNvPr id="2961" name="Google Shape;2961;p8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80"/>
          <p:cNvGrpSpPr/>
          <p:nvPr/>
        </p:nvGrpSpPr>
        <p:grpSpPr>
          <a:xfrm>
            <a:off x="709269" y="3498781"/>
            <a:ext cx="1408444" cy="673166"/>
            <a:chOff x="712664" y="3693287"/>
            <a:chExt cx="1460738" cy="698160"/>
          </a:xfrm>
        </p:grpSpPr>
        <p:grpSp>
          <p:nvGrpSpPr>
            <p:cNvPr id="2970" name="Google Shape;2970;p80"/>
            <p:cNvGrpSpPr/>
            <p:nvPr/>
          </p:nvGrpSpPr>
          <p:grpSpPr>
            <a:xfrm>
              <a:off x="1380079" y="4133090"/>
              <a:ext cx="234048" cy="258099"/>
              <a:chOff x="1380079" y="4133090"/>
              <a:chExt cx="234048" cy="258099"/>
            </a:xfrm>
          </p:grpSpPr>
          <p:sp>
            <p:nvSpPr>
              <p:cNvPr id="2971" name="Google Shape;2971;p8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4" name="Google Shape;2974;p80"/>
            <p:cNvGrpSpPr/>
            <p:nvPr/>
          </p:nvGrpSpPr>
          <p:grpSpPr>
            <a:xfrm>
              <a:off x="884610" y="3864082"/>
              <a:ext cx="1118566" cy="527275"/>
              <a:chOff x="890961" y="3865463"/>
              <a:chExt cx="1115221" cy="525698"/>
            </a:xfrm>
          </p:grpSpPr>
          <p:sp>
            <p:nvSpPr>
              <p:cNvPr id="2975" name="Google Shape;2975;p8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80"/>
            <p:cNvGrpSpPr/>
            <p:nvPr/>
          </p:nvGrpSpPr>
          <p:grpSpPr>
            <a:xfrm>
              <a:off x="712664" y="3693287"/>
              <a:ext cx="1460738" cy="698160"/>
              <a:chOff x="712664" y="3693025"/>
              <a:chExt cx="1460738" cy="698160"/>
            </a:xfrm>
          </p:grpSpPr>
          <p:sp>
            <p:nvSpPr>
              <p:cNvPr id="2979" name="Google Shape;2979;p8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85" name="Google Shape;2985;p80"/>
          <p:cNvGrpSpPr/>
          <p:nvPr/>
        </p:nvGrpSpPr>
        <p:grpSpPr>
          <a:xfrm>
            <a:off x="3146985" y="970929"/>
            <a:ext cx="795485" cy="738831"/>
            <a:chOff x="3348603" y="1236445"/>
            <a:chExt cx="749256" cy="695894"/>
          </a:xfrm>
        </p:grpSpPr>
        <p:grpSp>
          <p:nvGrpSpPr>
            <p:cNvPr id="2986" name="Google Shape;2986;p80"/>
            <p:cNvGrpSpPr/>
            <p:nvPr/>
          </p:nvGrpSpPr>
          <p:grpSpPr>
            <a:xfrm>
              <a:off x="3583779" y="1236445"/>
              <a:ext cx="293795" cy="285811"/>
              <a:chOff x="3750225" y="1774000"/>
              <a:chExt cx="149575" cy="145525"/>
            </a:xfrm>
          </p:grpSpPr>
          <p:sp>
            <p:nvSpPr>
              <p:cNvPr id="2987" name="Google Shape;2987;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80"/>
            <p:cNvGrpSpPr/>
            <p:nvPr/>
          </p:nvGrpSpPr>
          <p:grpSpPr>
            <a:xfrm>
              <a:off x="3775534" y="1462599"/>
              <a:ext cx="322325" cy="285958"/>
              <a:chOff x="3847850" y="1889150"/>
              <a:chExt cx="164100" cy="145600"/>
            </a:xfrm>
          </p:grpSpPr>
          <p:sp>
            <p:nvSpPr>
              <p:cNvPr id="2990" name="Google Shape;2990;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2" name="Google Shape;2992;p80"/>
            <p:cNvGrpSpPr/>
            <p:nvPr/>
          </p:nvGrpSpPr>
          <p:grpSpPr>
            <a:xfrm>
              <a:off x="3545329" y="1646528"/>
              <a:ext cx="293746" cy="285811"/>
              <a:chOff x="3730650" y="1982800"/>
              <a:chExt cx="149550" cy="145525"/>
            </a:xfrm>
          </p:grpSpPr>
          <p:sp>
            <p:nvSpPr>
              <p:cNvPr id="2993" name="Google Shape;2993;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5" name="Google Shape;2995;p80"/>
            <p:cNvGrpSpPr/>
            <p:nvPr/>
          </p:nvGrpSpPr>
          <p:grpSpPr>
            <a:xfrm>
              <a:off x="3348603" y="1415046"/>
              <a:ext cx="294384" cy="284387"/>
              <a:chOff x="3630494" y="1864938"/>
              <a:chExt cx="149875" cy="144800"/>
            </a:xfrm>
          </p:grpSpPr>
          <p:sp>
            <p:nvSpPr>
              <p:cNvPr id="2996" name="Google Shape;2996;p8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98" name="Google Shape;2998;p80"/>
          <p:cNvGrpSpPr/>
          <p:nvPr/>
        </p:nvGrpSpPr>
        <p:grpSpPr>
          <a:xfrm>
            <a:off x="2268512" y="3493825"/>
            <a:ext cx="1324924" cy="678083"/>
            <a:chOff x="2413923" y="3711366"/>
            <a:chExt cx="1374117" cy="703260"/>
          </a:xfrm>
        </p:grpSpPr>
        <p:grpSp>
          <p:nvGrpSpPr>
            <p:cNvPr id="2999" name="Google Shape;2999;p80"/>
            <p:cNvGrpSpPr/>
            <p:nvPr/>
          </p:nvGrpSpPr>
          <p:grpSpPr>
            <a:xfrm>
              <a:off x="2413923" y="3711366"/>
              <a:ext cx="1374117" cy="703260"/>
              <a:chOff x="2413923" y="3711366"/>
              <a:chExt cx="1374117" cy="703260"/>
            </a:xfrm>
          </p:grpSpPr>
          <p:sp>
            <p:nvSpPr>
              <p:cNvPr id="3000" name="Google Shape;3000;p8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1" name="Google Shape;3001;p80"/>
              <p:cNvGrpSpPr/>
              <p:nvPr/>
            </p:nvGrpSpPr>
            <p:grpSpPr>
              <a:xfrm>
                <a:off x="2600284" y="3808654"/>
                <a:ext cx="234506" cy="138009"/>
                <a:chOff x="2600284" y="3808654"/>
                <a:chExt cx="234506" cy="138009"/>
              </a:xfrm>
            </p:grpSpPr>
            <p:sp>
              <p:nvSpPr>
                <p:cNvPr id="3002" name="Google Shape;3002;p8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3" name="Google Shape;3003;p8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004" name="Google Shape;3004;p80"/>
              <p:cNvGrpSpPr/>
              <p:nvPr/>
            </p:nvGrpSpPr>
            <p:grpSpPr>
              <a:xfrm>
                <a:off x="3359659" y="3805664"/>
                <a:ext cx="232294" cy="141000"/>
                <a:chOff x="3359659" y="3805664"/>
                <a:chExt cx="232294" cy="141000"/>
              </a:xfrm>
            </p:grpSpPr>
            <p:sp>
              <p:nvSpPr>
                <p:cNvPr id="3005" name="Google Shape;3005;p8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6" name="Google Shape;3006;p8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007" name="Google Shape;3007;p80"/>
              <p:cNvGrpSpPr/>
              <p:nvPr/>
            </p:nvGrpSpPr>
            <p:grpSpPr>
              <a:xfrm>
                <a:off x="3067316" y="3711366"/>
                <a:ext cx="66900" cy="166809"/>
                <a:chOff x="3067316" y="3711366"/>
                <a:chExt cx="66900" cy="166809"/>
              </a:xfrm>
            </p:grpSpPr>
            <p:sp>
              <p:nvSpPr>
                <p:cNvPr id="3008" name="Google Shape;3008;p8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9" name="Google Shape;3009;p8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010" name="Google Shape;3010;p80"/>
              <p:cNvGrpSpPr/>
              <p:nvPr/>
            </p:nvGrpSpPr>
            <p:grpSpPr>
              <a:xfrm>
                <a:off x="2413923" y="4058666"/>
                <a:ext cx="224119" cy="66900"/>
                <a:chOff x="2413923" y="4058666"/>
                <a:chExt cx="224119" cy="66900"/>
              </a:xfrm>
            </p:grpSpPr>
            <p:sp>
              <p:nvSpPr>
                <p:cNvPr id="3011" name="Google Shape;3011;p8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12" name="Google Shape;3012;p8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013" name="Google Shape;3013;p80"/>
              <p:cNvGrpSpPr/>
              <p:nvPr/>
            </p:nvGrpSpPr>
            <p:grpSpPr>
              <a:xfrm>
                <a:off x="3564643" y="4058666"/>
                <a:ext cx="223397" cy="66900"/>
                <a:chOff x="3564643" y="4058666"/>
                <a:chExt cx="223397" cy="66900"/>
              </a:xfrm>
            </p:grpSpPr>
            <p:sp>
              <p:nvSpPr>
                <p:cNvPr id="3014" name="Google Shape;3014;p8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15" name="Google Shape;3015;p8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3016" name="Google Shape;3016;p80"/>
            <p:cNvGrpSpPr/>
            <p:nvPr/>
          </p:nvGrpSpPr>
          <p:grpSpPr>
            <a:xfrm>
              <a:off x="2633353" y="3965763"/>
              <a:ext cx="933975" cy="445687"/>
              <a:chOff x="2633353" y="3965763"/>
              <a:chExt cx="933975" cy="445687"/>
            </a:xfrm>
          </p:grpSpPr>
          <p:sp>
            <p:nvSpPr>
              <p:cNvPr id="3017" name="Google Shape;3017;p8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9" name="Google Shape;3019;p80"/>
          <p:cNvGrpSpPr/>
          <p:nvPr/>
        </p:nvGrpSpPr>
        <p:grpSpPr>
          <a:xfrm>
            <a:off x="6392784" y="1044372"/>
            <a:ext cx="1131087" cy="587383"/>
            <a:chOff x="238125" y="999450"/>
            <a:chExt cx="7140700" cy="3708225"/>
          </a:xfrm>
        </p:grpSpPr>
        <p:sp>
          <p:nvSpPr>
            <p:cNvPr id="3020" name="Google Shape;3020;p8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80"/>
          <p:cNvGrpSpPr/>
          <p:nvPr/>
        </p:nvGrpSpPr>
        <p:grpSpPr>
          <a:xfrm>
            <a:off x="3744234" y="3493867"/>
            <a:ext cx="1375854" cy="678131"/>
            <a:chOff x="3913765" y="3641905"/>
            <a:chExt cx="1522805" cy="750560"/>
          </a:xfrm>
        </p:grpSpPr>
        <p:grpSp>
          <p:nvGrpSpPr>
            <p:cNvPr id="3030" name="Google Shape;3030;p80"/>
            <p:cNvGrpSpPr/>
            <p:nvPr/>
          </p:nvGrpSpPr>
          <p:grpSpPr>
            <a:xfrm>
              <a:off x="3913765" y="3997002"/>
              <a:ext cx="1522805" cy="395463"/>
              <a:chOff x="3913765" y="3997002"/>
              <a:chExt cx="1522805" cy="395463"/>
            </a:xfrm>
          </p:grpSpPr>
          <p:grpSp>
            <p:nvGrpSpPr>
              <p:cNvPr id="3031" name="Google Shape;3031;p80"/>
              <p:cNvGrpSpPr/>
              <p:nvPr/>
            </p:nvGrpSpPr>
            <p:grpSpPr>
              <a:xfrm>
                <a:off x="3913765" y="4138659"/>
                <a:ext cx="507602" cy="253806"/>
                <a:chOff x="3913765" y="4138659"/>
                <a:chExt cx="507602" cy="253806"/>
              </a:xfrm>
            </p:grpSpPr>
            <p:sp>
              <p:nvSpPr>
                <p:cNvPr id="3032" name="Google Shape;3032;p8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3034" name="Google Shape;3034;p80"/>
              <p:cNvGrpSpPr/>
              <p:nvPr/>
            </p:nvGrpSpPr>
            <p:grpSpPr>
              <a:xfrm>
                <a:off x="4421361" y="3997002"/>
                <a:ext cx="507618" cy="395463"/>
                <a:chOff x="4421361" y="3997002"/>
                <a:chExt cx="507618" cy="395463"/>
              </a:xfrm>
            </p:grpSpPr>
            <p:sp>
              <p:nvSpPr>
                <p:cNvPr id="3035" name="Google Shape;3035;p8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80"/>
              <p:cNvGrpSpPr/>
              <p:nvPr/>
            </p:nvGrpSpPr>
            <p:grpSpPr>
              <a:xfrm>
                <a:off x="4928973" y="4189418"/>
                <a:ext cx="507596" cy="203047"/>
                <a:chOff x="4928973" y="4189418"/>
                <a:chExt cx="507596" cy="203047"/>
              </a:xfrm>
            </p:grpSpPr>
            <p:sp>
              <p:nvSpPr>
                <p:cNvPr id="3038" name="Google Shape;3038;p8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40" name="Google Shape;3040;p80"/>
            <p:cNvGrpSpPr/>
            <p:nvPr/>
          </p:nvGrpSpPr>
          <p:grpSpPr>
            <a:xfrm>
              <a:off x="4482186" y="3641905"/>
              <a:ext cx="397605" cy="349784"/>
              <a:chOff x="2906375" y="1159725"/>
              <a:chExt cx="1860575" cy="1636800"/>
            </a:xfrm>
          </p:grpSpPr>
          <p:sp>
            <p:nvSpPr>
              <p:cNvPr id="3041" name="Google Shape;3041;p8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45" name="Google Shape;3045;p80"/>
          <p:cNvGrpSpPr/>
          <p:nvPr/>
        </p:nvGrpSpPr>
        <p:grpSpPr>
          <a:xfrm>
            <a:off x="6528943" y="1853793"/>
            <a:ext cx="940737" cy="721067"/>
            <a:chOff x="6599718" y="2068734"/>
            <a:chExt cx="940737" cy="721067"/>
          </a:xfrm>
        </p:grpSpPr>
        <p:sp>
          <p:nvSpPr>
            <p:cNvPr id="3046" name="Google Shape;3046;p8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2" name="Google Shape;3052;p80"/>
            <p:cNvGrpSpPr/>
            <p:nvPr/>
          </p:nvGrpSpPr>
          <p:grpSpPr>
            <a:xfrm>
              <a:off x="6836957" y="2068734"/>
              <a:ext cx="461892" cy="721067"/>
              <a:chOff x="6836957" y="2068734"/>
              <a:chExt cx="461892" cy="721067"/>
            </a:xfrm>
          </p:grpSpPr>
          <p:sp>
            <p:nvSpPr>
              <p:cNvPr id="3053" name="Google Shape;3053;p8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9" name="Google Shape;3059;p80"/>
              <p:cNvGrpSpPr/>
              <p:nvPr/>
            </p:nvGrpSpPr>
            <p:grpSpPr>
              <a:xfrm>
                <a:off x="6836957" y="2068734"/>
                <a:ext cx="461892" cy="721067"/>
                <a:chOff x="6836957" y="2068734"/>
                <a:chExt cx="461892" cy="721067"/>
              </a:xfrm>
            </p:grpSpPr>
            <p:sp>
              <p:nvSpPr>
                <p:cNvPr id="3060" name="Google Shape;3060;p8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067" name="Google Shape;3067;p80"/>
          <p:cNvGrpSpPr/>
          <p:nvPr/>
        </p:nvGrpSpPr>
        <p:grpSpPr>
          <a:xfrm>
            <a:off x="2412262" y="1858139"/>
            <a:ext cx="712577" cy="712374"/>
            <a:chOff x="2559249" y="2069323"/>
            <a:chExt cx="685566" cy="685634"/>
          </a:xfrm>
        </p:grpSpPr>
        <p:sp>
          <p:nvSpPr>
            <p:cNvPr id="3068" name="Google Shape;3068;p8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80"/>
          <p:cNvGrpSpPr/>
          <p:nvPr/>
        </p:nvGrpSpPr>
        <p:grpSpPr>
          <a:xfrm>
            <a:off x="7594699" y="970929"/>
            <a:ext cx="845645" cy="711911"/>
            <a:chOff x="951975" y="315800"/>
            <a:chExt cx="5860325" cy="4933550"/>
          </a:xfrm>
        </p:grpSpPr>
        <p:sp>
          <p:nvSpPr>
            <p:cNvPr id="3082" name="Google Shape;3082;p8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0" name="Google Shape;3090;p80"/>
          <p:cNvGrpSpPr/>
          <p:nvPr/>
        </p:nvGrpSpPr>
        <p:grpSpPr>
          <a:xfrm>
            <a:off x="3691828" y="2707037"/>
            <a:ext cx="1617932" cy="621724"/>
            <a:chOff x="3862800" y="3038525"/>
            <a:chExt cx="1329006" cy="510698"/>
          </a:xfrm>
        </p:grpSpPr>
        <p:sp>
          <p:nvSpPr>
            <p:cNvPr id="3091" name="Google Shape;3091;p8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3" name="Google Shape;3093;p80"/>
            <p:cNvGrpSpPr/>
            <p:nvPr/>
          </p:nvGrpSpPr>
          <p:grpSpPr>
            <a:xfrm>
              <a:off x="3967075" y="3040337"/>
              <a:ext cx="1019927" cy="402126"/>
              <a:chOff x="3967075" y="3040337"/>
              <a:chExt cx="1019927" cy="402126"/>
            </a:xfrm>
          </p:grpSpPr>
          <p:sp>
            <p:nvSpPr>
              <p:cNvPr id="3094" name="Google Shape;3094;p8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80"/>
            <p:cNvGrpSpPr/>
            <p:nvPr/>
          </p:nvGrpSpPr>
          <p:grpSpPr>
            <a:xfrm>
              <a:off x="4186700" y="3040337"/>
              <a:ext cx="390475" cy="183289"/>
              <a:chOff x="4186700" y="3040337"/>
              <a:chExt cx="390475" cy="183289"/>
            </a:xfrm>
          </p:grpSpPr>
          <p:sp>
            <p:nvSpPr>
              <p:cNvPr id="3097" name="Google Shape;3097;p8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80"/>
            <p:cNvGrpSpPr/>
            <p:nvPr/>
          </p:nvGrpSpPr>
          <p:grpSpPr>
            <a:xfrm>
              <a:off x="4073727" y="3040337"/>
              <a:ext cx="697794" cy="296263"/>
              <a:chOff x="4073727" y="3040337"/>
              <a:chExt cx="697794" cy="296263"/>
            </a:xfrm>
          </p:grpSpPr>
          <p:sp>
            <p:nvSpPr>
              <p:cNvPr id="3100" name="Google Shape;3100;p8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2" name="Google Shape;3102;p80"/>
            <p:cNvGrpSpPr/>
            <p:nvPr/>
          </p:nvGrpSpPr>
          <p:grpSpPr>
            <a:xfrm>
              <a:off x="3862800" y="3038525"/>
              <a:ext cx="1329006" cy="510698"/>
              <a:chOff x="3862800" y="3038525"/>
              <a:chExt cx="1329006" cy="510698"/>
            </a:xfrm>
          </p:grpSpPr>
          <p:sp>
            <p:nvSpPr>
              <p:cNvPr id="3103" name="Google Shape;3103;p8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05" name="Google Shape;3105;p80"/>
          <p:cNvGrpSpPr/>
          <p:nvPr/>
        </p:nvGrpSpPr>
        <p:grpSpPr>
          <a:xfrm>
            <a:off x="700150" y="970929"/>
            <a:ext cx="883205" cy="775176"/>
            <a:chOff x="649648" y="271400"/>
            <a:chExt cx="6215377" cy="5455143"/>
          </a:xfrm>
        </p:grpSpPr>
        <p:sp>
          <p:nvSpPr>
            <p:cNvPr id="3106" name="Google Shape;3106;p8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80"/>
          <p:cNvGrpSpPr/>
          <p:nvPr/>
        </p:nvGrpSpPr>
        <p:grpSpPr>
          <a:xfrm>
            <a:off x="2308452" y="970929"/>
            <a:ext cx="767704" cy="815489"/>
            <a:chOff x="2499700" y="1135950"/>
            <a:chExt cx="732402" cy="777990"/>
          </a:xfrm>
        </p:grpSpPr>
        <p:grpSp>
          <p:nvGrpSpPr>
            <p:cNvPr id="3119" name="Google Shape;3119;p80"/>
            <p:cNvGrpSpPr/>
            <p:nvPr/>
          </p:nvGrpSpPr>
          <p:grpSpPr>
            <a:xfrm>
              <a:off x="2499700" y="1135950"/>
              <a:ext cx="732402" cy="694705"/>
              <a:chOff x="2499700" y="1135950"/>
              <a:chExt cx="732402" cy="694705"/>
            </a:xfrm>
          </p:grpSpPr>
          <p:sp>
            <p:nvSpPr>
              <p:cNvPr id="3120" name="Google Shape;3120;p8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80"/>
            <p:cNvGrpSpPr/>
            <p:nvPr/>
          </p:nvGrpSpPr>
          <p:grpSpPr>
            <a:xfrm>
              <a:off x="2517909" y="1188726"/>
              <a:ext cx="702702" cy="725214"/>
              <a:chOff x="2517909" y="1188726"/>
              <a:chExt cx="702702" cy="725214"/>
            </a:xfrm>
          </p:grpSpPr>
          <p:sp>
            <p:nvSpPr>
              <p:cNvPr id="3148" name="Google Shape;3148;p8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3" name="Google Shape;3153;p80"/>
          <p:cNvGrpSpPr/>
          <p:nvPr/>
        </p:nvGrpSpPr>
        <p:grpSpPr>
          <a:xfrm>
            <a:off x="1654184" y="970929"/>
            <a:ext cx="583439" cy="870229"/>
            <a:chOff x="1716825" y="1121550"/>
            <a:chExt cx="622800" cy="928938"/>
          </a:xfrm>
        </p:grpSpPr>
        <p:grpSp>
          <p:nvGrpSpPr>
            <p:cNvPr id="3154" name="Google Shape;3154;p80"/>
            <p:cNvGrpSpPr/>
            <p:nvPr/>
          </p:nvGrpSpPr>
          <p:grpSpPr>
            <a:xfrm>
              <a:off x="1716825" y="1121550"/>
              <a:ext cx="622800" cy="928938"/>
              <a:chOff x="1716825" y="1121550"/>
              <a:chExt cx="622800" cy="928938"/>
            </a:xfrm>
          </p:grpSpPr>
          <p:cxnSp>
            <p:nvCxnSpPr>
              <p:cNvPr id="3155" name="Google Shape;3155;p8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3156" name="Google Shape;3156;p8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80"/>
            <p:cNvGrpSpPr/>
            <p:nvPr/>
          </p:nvGrpSpPr>
          <p:grpSpPr>
            <a:xfrm>
              <a:off x="1768050" y="1172775"/>
              <a:ext cx="520200" cy="832000"/>
              <a:chOff x="1768050" y="1172775"/>
              <a:chExt cx="520200" cy="832000"/>
            </a:xfrm>
          </p:grpSpPr>
          <p:cxnSp>
            <p:nvCxnSpPr>
              <p:cNvPr id="3158" name="Google Shape;3158;p8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3159" name="Google Shape;3159;p8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80"/>
            <p:cNvGrpSpPr/>
            <p:nvPr/>
          </p:nvGrpSpPr>
          <p:grpSpPr>
            <a:xfrm>
              <a:off x="1820100" y="1225475"/>
              <a:ext cx="416400" cy="729575"/>
              <a:chOff x="1820100" y="1225475"/>
              <a:chExt cx="416400" cy="729575"/>
            </a:xfrm>
          </p:grpSpPr>
          <p:cxnSp>
            <p:nvCxnSpPr>
              <p:cNvPr id="3161" name="Google Shape;3161;p8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3162" name="Google Shape;3162;p8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3" name="Google Shape;3163;p80"/>
            <p:cNvGrpSpPr/>
            <p:nvPr/>
          </p:nvGrpSpPr>
          <p:grpSpPr>
            <a:xfrm>
              <a:off x="1874250" y="1278825"/>
              <a:ext cx="308100" cy="605275"/>
              <a:chOff x="1874250" y="1278825"/>
              <a:chExt cx="308100" cy="605275"/>
            </a:xfrm>
          </p:grpSpPr>
          <p:cxnSp>
            <p:nvCxnSpPr>
              <p:cNvPr id="3164" name="Google Shape;3164;p8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3165" name="Google Shape;3165;p8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6" name="Google Shape;3166;p8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7" name="Google Shape;3167;p80"/>
          <p:cNvGrpSpPr/>
          <p:nvPr/>
        </p:nvGrpSpPr>
        <p:grpSpPr>
          <a:xfrm>
            <a:off x="1574007" y="1857250"/>
            <a:ext cx="739072" cy="714152"/>
            <a:chOff x="4334725" y="1355875"/>
            <a:chExt cx="3106650" cy="3001900"/>
          </a:xfrm>
        </p:grpSpPr>
        <p:grpSp>
          <p:nvGrpSpPr>
            <p:cNvPr id="3168" name="Google Shape;3168;p80"/>
            <p:cNvGrpSpPr/>
            <p:nvPr/>
          </p:nvGrpSpPr>
          <p:grpSpPr>
            <a:xfrm>
              <a:off x="4516050" y="1724875"/>
              <a:ext cx="2693725" cy="2632900"/>
              <a:chOff x="4516050" y="1724875"/>
              <a:chExt cx="2693725" cy="2632900"/>
            </a:xfrm>
          </p:grpSpPr>
          <p:sp>
            <p:nvSpPr>
              <p:cNvPr id="3169" name="Google Shape;3169;p8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2" name="Google Shape;3172;p80"/>
            <p:cNvGrpSpPr/>
            <p:nvPr/>
          </p:nvGrpSpPr>
          <p:grpSpPr>
            <a:xfrm>
              <a:off x="4334725" y="1355875"/>
              <a:ext cx="3106650" cy="2709650"/>
              <a:chOff x="4334725" y="1355875"/>
              <a:chExt cx="3106650" cy="2709650"/>
            </a:xfrm>
          </p:grpSpPr>
          <p:sp>
            <p:nvSpPr>
              <p:cNvPr id="3173" name="Google Shape;3173;p8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76" name="Google Shape;3176;p80"/>
          <p:cNvGrpSpPr/>
          <p:nvPr/>
        </p:nvGrpSpPr>
        <p:grpSpPr>
          <a:xfrm>
            <a:off x="7690956" y="3488021"/>
            <a:ext cx="312074" cy="684173"/>
            <a:chOff x="7645573" y="3754300"/>
            <a:chExt cx="293855" cy="644170"/>
          </a:xfrm>
        </p:grpSpPr>
        <p:sp>
          <p:nvSpPr>
            <p:cNvPr id="3177" name="Google Shape;3177;p8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80"/>
          <p:cNvGrpSpPr/>
          <p:nvPr/>
        </p:nvGrpSpPr>
        <p:grpSpPr>
          <a:xfrm>
            <a:off x="5612944" y="970929"/>
            <a:ext cx="709011" cy="739359"/>
            <a:chOff x="5830645" y="1256617"/>
            <a:chExt cx="530340" cy="553040"/>
          </a:xfrm>
        </p:grpSpPr>
        <p:grpSp>
          <p:nvGrpSpPr>
            <p:cNvPr id="3180" name="Google Shape;3180;p80"/>
            <p:cNvGrpSpPr/>
            <p:nvPr/>
          </p:nvGrpSpPr>
          <p:grpSpPr>
            <a:xfrm>
              <a:off x="5830645" y="1256617"/>
              <a:ext cx="259743" cy="269909"/>
              <a:chOff x="5830645" y="1256617"/>
              <a:chExt cx="259743" cy="269909"/>
            </a:xfrm>
          </p:grpSpPr>
          <p:sp>
            <p:nvSpPr>
              <p:cNvPr id="3181" name="Google Shape;3181;p8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80"/>
            <p:cNvGrpSpPr/>
            <p:nvPr/>
          </p:nvGrpSpPr>
          <p:grpSpPr>
            <a:xfrm>
              <a:off x="6101293" y="1256617"/>
              <a:ext cx="259692" cy="269909"/>
              <a:chOff x="6101293" y="1256617"/>
              <a:chExt cx="259692" cy="269909"/>
            </a:xfrm>
          </p:grpSpPr>
          <p:sp>
            <p:nvSpPr>
              <p:cNvPr id="3184" name="Google Shape;3184;p8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80"/>
            <p:cNvGrpSpPr/>
            <p:nvPr/>
          </p:nvGrpSpPr>
          <p:grpSpPr>
            <a:xfrm>
              <a:off x="5830645" y="1539749"/>
              <a:ext cx="259692" cy="269909"/>
              <a:chOff x="5830645" y="1539749"/>
              <a:chExt cx="259692" cy="269909"/>
            </a:xfrm>
          </p:grpSpPr>
          <p:sp>
            <p:nvSpPr>
              <p:cNvPr id="3187" name="Google Shape;3187;p8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80"/>
            <p:cNvGrpSpPr/>
            <p:nvPr/>
          </p:nvGrpSpPr>
          <p:grpSpPr>
            <a:xfrm>
              <a:off x="6101293" y="1539749"/>
              <a:ext cx="259692" cy="269909"/>
              <a:chOff x="6101293" y="1539749"/>
              <a:chExt cx="259692" cy="269909"/>
            </a:xfrm>
          </p:grpSpPr>
          <p:sp>
            <p:nvSpPr>
              <p:cNvPr id="3190" name="Google Shape;3190;p8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2" name="Google Shape;3192;p8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3" name="Google Shape;3193;p80"/>
          <p:cNvGrpSpPr/>
          <p:nvPr/>
        </p:nvGrpSpPr>
        <p:grpSpPr>
          <a:xfrm>
            <a:off x="714438" y="2707044"/>
            <a:ext cx="1452955" cy="621360"/>
            <a:chOff x="732422" y="2990152"/>
            <a:chExt cx="1337773" cy="572102"/>
          </a:xfrm>
        </p:grpSpPr>
        <p:sp>
          <p:nvSpPr>
            <p:cNvPr id="3194" name="Google Shape;3194;p8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03" name="Shape 3203"/>
        <p:cNvGrpSpPr/>
        <p:nvPr/>
      </p:nvGrpSpPr>
      <p:grpSpPr>
        <a:xfrm>
          <a:off x="0" y="0"/>
          <a:ext cx="0" cy="0"/>
          <a:chOff x="0" y="0"/>
          <a:chExt cx="0" cy="0"/>
        </a:xfrm>
      </p:grpSpPr>
      <p:grpSp>
        <p:nvGrpSpPr>
          <p:cNvPr id="3204" name="Google Shape;3204;p81"/>
          <p:cNvGrpSpPr/>
          <p:nvPr/>
        </p:nvGrpSpPr>
        <p:grpSpPr>
          <a:xfrm>
            <a:off x="708575" y="965865"/>
            <a:ext cx="1636117" cy="1526144"/>
            <a:chOff x="729238" y="1179665"/>
            <a:chExt cx="1636117" cy="1526144"/>
          </a:xfrm>
        </p:grpSpPr>
        <p:grpSp>
          <p:nvGrpSpPr>
            <p:cNvPr id="3205" name="Google Shape;3205;p81"/>
            <p:cNvGrpSpPr/>
            <p:nvPr/>
          </p:nvGrpSpPr>
          <p:grpSpPr>
            <a:xfrm>
              <a:off x="729238" y="1179665"/>
              <a:ext cx="80700" cy="1526144"/>
              <a:chOff x="729238" y="1179665"/>
              <a:chExt cx="80700" cy="1526144"/>
            </a:xfrm>
          </p:grpSpPr>
          <p:sp>
            <p:nvSpPr>
              <p:cNvPr id="3206" name="Google Shape;3206;p8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81"/>
            <p:cNvGrpSpPr/>
            <p:nvPr/>
          </p:nvGrpSpPr>
          <p:grpSpPr>
            <a:xfrm>
              <a:off x="903098" y="1179665"/>
              <a:ext cx="80700" cy="1526144"/>
              <a:chOff x="903098" y="1179665"/>
              <a:chExt cx="80700" cy="1526144"/>
            </a:xfrm>
          </p:grpSpPr>
          <p:sp>
            <p:nvSpPr>
              <p:cNvPr id="3217" name="Google Shape;3217;p8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81"/>
            <p:cNvGrpSpPr/>
            <p:nvPr/>
          </p:nvGrpSpPr>
          <p:grpSpPr>
            <a:xfrm>
              <a:off x="1076958" y="1179665"/>
              <a:ext cx="80700" cy="1526144"/>
              <a:chOff x="1076958" y="1179665"/>
              <a:chExt cx="80700" cy="1526144"/>
            </a:xfrm>
          </p:grpSpPr>
          <p:sp>
            <p:nvSpPr>
              <p:cNvPr id="3228" name="Google Shape;3228;p8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81"/>
            <p:cNvGrpSpPr/>
            <p:nvPr/>
          </p:nvGrpSpPr>
          <p:grpSpPr>
            <a:xfrm>
              <a:off x="1247707" y="1179665"/>
              <a:ext cx="80700" cy="1526144"/>
              <a:chOff x="1247707" y="1179665"/>
              <a:chExt cx="80700" cy="1526144"/>
            </a:xfrm>
          </p:grpSpPr>
          <p:sp>
            <p:nvSpPr>
              <p:cNvPr id="3239" name="Google Shape;3239;p8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81"/>
            <p:cNvGrpSpPr/>
            <p:nvPr/>
          </p:nvGrpSpPr>
          <p:grpSpPr>
            <a:xfrm>
              <a:off x="1421567" y="1179665"/>
              <a:ext cx="80700" cy="1526144"/>
              <a:chOff x="1421567" y="1179665"/>
              <a:chExt cx="80700" cy="1526144"/>
            </a:xfrm>
          </p:grpSpPr>
          <p:sp>
            <p:nvSpPr>
              <p:cNvPr id="3250" name="Google Shape;3250;p8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81"/>
            <p:cNvGrpSpPr/>
            <p:nvPr/>
          </p:nvGrpSpPr>
          <p:grpSpPr>
            <a:xfrm>
              <a:off x="1592327" y="1179665"/>
              <a:ext cx="80700" cy="1526144"/>
              <a:chOff x="1592327" y="1179665"/>
              <a:chExt cx="80700" cy="1526144"/>
            </a:xfrm>
          </p:grpSpPr>
          <p:sp>
            <p:nvSpPr>
              <p:cNvPr id="3261" name="Google Shape;3261;p8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81"/>
            <p:cNvGrpSpPr/>
            <p:nvPr/>
          </p:nvGrpSpPr>
          <p:grpSpPr>
            <a:xfrm>
              <a:off x="1766187" y="1179665"/>
              <a:ext cx="80700" cy="1526144"/>
              <a:chOff x="1766187" y="1179665"/>
              <a:chExt cx="80700" cy="1526144"/>
            </a:xfrm>
          </p:grpSpPr>
          <p:sp>
            <p:nvSpPr>
              <p:cNvPr id="3272" name="Google Shape;3272;p8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81"/>
            <p:cNvGrpSpPr/>
            <p:nvPr/>
          </p:nvGrpSpPr>
          <p:grpSpPr>
            <a:xfrm>
              <a:off x="1936935" y="1179665"/>
              <a:ext cx="80700" cy="1526144"/>
              <a:chOff x="1936935" y="1179665"/>
              <a:chExt cx="80700" cy="1526144"/>
            </a:xfrm>
          </p:grpSpPr>
          <p:sp>
            <p:nvSpPr>
              <p:cNvPr id="3283" name="Google Shape;3283;p8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81"/>
            <p:cNvGrpSpPr/>
            <p:nvPr/>
          </p:nvGrpSpPr>
          <p:grpSpPr>
            <a:xfrm>
              <a:off x="2110795" y="1179665"/>
              <a:ext cx="80700" cy="1526144"/>
              <a:chOff x="2110795" y="1179665"/>
              <a:chExt cx="80700" cy="1526144"/>
            </a:xfrm>
          </p:grpSpPr>
          <p:sp>
            <p:nvSpPr>
              <p:cNvPr id="3294" name="Google Shape;3294;p8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81"/>
            <p:cNvGrpSpPr/>
            <p:nvPr/>
          </p:nvGrpSpPr>
          <p:grpSpPr>
            <a:xfrm>
              <a:off x="2284655" y="1179665"/>
              <a:ext cx="80700" cy="1526144"/>
              <a:chOff x="2284655" y="1179665"/>
              <a:chExt cx="80700" cy="1526144"/>
            </a:xfrm>
          </p:grpSpPr>
          <p:sp>
            <p:nvSpPr>
              <p:cNvPr id="3305" name="Google Shape;3305;p8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5" name="Google Shape;3315;p81"/>
          <p:cNvGrpSpPr/>
          <p:nvPr/>
        </p:nvGrpSpPr>
        <p:grpSpPr>
          <a:xfrm>
            <a:off x="2603242" y="985003"/>
            <a:ext cx="1364248" cy="1102133"/>
            <a:chOff x="2623904" y="1198803"/>
            <a:chExt cx="1364248" cy="1102133"/>
          </a:xfrm>
        </p:grpSpPr>
        <p:grpSp>
          <p:nvGrpSpPr>
            <p:cNvPr id="3316" name="Google Shape;3316;p81"/>
            <p:cNvGrpSpPr/>
            <p:nvPr/>
          </p:nvGrpSpPr>
          <p:grpSpPr>
            <a:xfrm>
              <a:off x="2623907" y="1198803"/>
              <a:ext cx="1364245" cy="273000"/>
              <a:chOff x="2623907" y="1198803"/>
              <a:chExt cx="1364245" cy="273000"/>
            </a:xfrm>
          </p:grpSpPr>
          <p:sp>
            <p:nvSpPr>
              <p:cNvPr id="3317" name="Google Shape;3317;p8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2" name="Google Shape;3322;p81"/>
            <p:cNvGrpSpPr/>
            <p:nvPr/>
          </p:nvGrpSpPr>
          <p:grpSpPr>
            <a:xfrm>
              <a:off x="2623904" y="1476964"/>
              <a:ext cx="1364245" cy="273000"/>
              <a:chOff x="2623904" y="1476964"/>
              <a:chExt cx="1364245" cy="273000"/>
            </a:xfrm>
          </p:grpSpPr>
          <p:sp>
            <p:nvSpPr>
              <p:cNvPr id="3323" name="Google Shape;3323;p8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81"/>
            <p:cNvGrpSpPr/>
            <p:nvPr/>
          </p:nvGrpSpPr>
          <p:grpSpPr>
            <a:xfrm>
              <a:off x="2623907" y="1749775"/>
              <a:ext cx="1364245" cy="273000"/>
              <a:chOff x="2623907" y="1749775"/>
              <a:chExt cx="1364245" cy="273000"/>
            </a:xfrm>
          </p:grpSpPr>
          <p:sp>
            <p:nvSpPr>
              <p:cNvPr id="3329" name="Google Shape;3329;p8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81"/>
            <p:cNvGrpSpPr/>
            <p:nvPr/>
          </p:nvGrpSpPr>
          <p:grpSpPr>
            <a:xfrm>
              <a:off x="2623904" y="2027936"/>
              <a:ext cx="1364245" cy="273000"/>
              <a:chOff x="2623904" y="2027936"/>
              <a:chExt cx="1364245" cy="273000"/>
            </a:xfrm>
          </p:grpSpPr>
          <p:sp>
            <p:nvSpPr>
              <p:cNvPr id="3335" name="Google Shape;3335;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0" name="Google Shape;3340;p81"/>
          <p:cNvGrpSpPr/>
          <p:nvPr/>
        </p:nvGrpSpPr>
        <p:grpSpPr>
          <a:xfrm>
            <a:off x="2592703" y="2444186"/>
            <a:ext cx="1387541" cy="159124"/>
            <a:chOff x="3200660" y="2180272"/>
            <a:chExt cx="2563824" cy="378237"/>
          </a:xfrm>
        </p:grpSpPr>
        <p:sp>
          <p:nvSpPr>
            <p:cNvPr id="3341" name="Google Shape;3341;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9" name="Google Shape;3359;p81"/>
          <p:cNvGrpSpPr/>
          <p:nvPr/>
        </p:nvGrpSpPr>
        <p:grpSpPr>
          <a:xfrm>
            <a:off x="2589227" y="2722011"/>
            <a:ext cx="1390502" cy="159625"/>
            <a:chOff x="3530150" y="2790075"/>
            <a:chExt cx="1962600" cy="225300"/>
          </a:xfrm>
        </p:grpSpPr>
        <p:sp>
          <p:nvSpPr>
            <p:cNvPr id="3360" name="Google Shape;3360;p8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81"/>
          <p:cNvGrpSpPr/>
          <p:nvPr/>
        </p:nvGrpSpPr>
        <p:grpSpPr>
          <a:xfrm>
            <a:off x="2589880" y="3000337"/>
            <a:ext cx="1411629" cy="153761"/>
            <a:chOff x="3558802" y="4011427"/>
            <a:chExt cx="1866000" cy="111300"/>
          </a:xfrm>
        </p:grpSpPr>
        <p:sp>
          <p:nvSpPr>
            <p:cNvPr id="3363" name="Google Shape;3363;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81"/>
          <p:cNvGrpSpPr/>
          <p:nvPr/>
        </p:nvGrpSpPr>
        <p:grpSpPr>
          <a:xfrm>
            <a:off x="2589573" y="2205736"/>
            <a:ext cx="1383503" cy="119749"/>
            <a:chOff x="3465975" y="2270276"/>
            <a:chExt cx="1986364" cy="171929"/>
          </a:xfrm>
        </p:grpSpPr>
        <p:sp>
          <p:nvSpPr>
            <p:cNvPr id="3366" name="Google Shape;3366;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81"/>
          <p:cNvGrpSpPr/>
          <p:nvPr/>
        </p:nvGrpSpPr>
        <p:grpSpPr>
          <a:xfrm>
            <a:off x="2600580" y="3569387"/>
            <a:ext cx="1369531" cy="195460"/>
            <a:chOff x="723300" y="4253549"/>
            <a:chExt cx="2276482" cy="324900"/>
          </a:xfrm>
        </p:grpSpPr>
        <p:sp>
          <p:nvSpPr>
            <p:cNvPr id="3375" name="Google Shape;3375;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81"/>
          <p:cNvGrpSpPr/>
          <p:nvPr/>
        </p:nvGrpSpPr>
        <p:grpSpPr>
          <a:xfrm>
            <a:off x="2590141" y="3270567"/>
            <a:ext cx="1389066" cy="180119"/>
            <a:chOff x="705948" y="3788465"/>
            <a:chExt cx="2308953" cy="299400"/>
          </a:xfrm>
        </p:grpSpPr>
        <p:sp>
          <p:nvSpPr>
            <p:cNvPr id="3381" name="Google Shape;3381;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81"/>
          <p:cNvGrpSpPr/>
          <p:nvPr/>
        </p:nvGrpSpPr>
        <p:grpSpPr>
          <a:xfrm>
            <a:off x="2638078" y="3883547"/>
            <a:ext cx="1304609" cy="294074"/>
            <a:chOff x="2658741" y="4097347"/>
            <a:chExt cx="1304609" cy="294074"/>
          </a:xfrm>
        </p:grpSpPr>
        <p:grpSp>
          <p:nvGrpSpPr>
            <p:cNvPr id="3387" name="Google Shape;3387;p81"/>
            <p:cNvGrpSpPr/>
            <p:nvPr/>
          </p:nvGrpSpPr>
          <p:grpSpPr>
            <a:xfrm>
              <a:off x="2658741" y="4097347"/>
              <a:ext cx="118572" cy="294074"/>
              <a:chOff x="3343310" y="4475555"/>
              <a:chExt cx="127717" cy="316753"/>
            </a:xfrm>
          </p:grpSpPr>
          <p:sp>
            <p:nvSpPr>
              <p:cNvPr id="3388" name="Google Shape;3388;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81"/>
            <p:cNvGrpSpPr/>
            <p:nvPr/>
          </p:nvGrpSpPr>
          <p:grpSpPr>
            <a:xfrm>
              <a:off x="3815519" y="4098388"/>
              <a:ext cx="147831" cy="291991"/>
              <a:chOff x="3527539" y="4476677"/>
              <a:chExt cx="159232" cy="314510"/>
            </a:xfrm>
          </p:grpSpPr>
          <p:sp>
            <p:nvSpPr>
              <p:cNvPr id="3391" name="Google Shape;3391;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81"/>
            <p:cNvGrpSpPr/>
            <p:nvPr/>
          </p:nvGrpSpPr>
          <p:grpSpPr>
            <a:xfrm>
              <a:off x="3511696" y="4098388"/>
              <a:ext cx="147831" cy="291991"/>
              <a:chOff x="3527539" y="4476677"/>
              <a:chExt cx="159232" cy="314510"/>
            </a:xfrm>
          </p:grpSpPr>
          <p:sp>
            <p:nvSpPr>
              <p:cNvPr id="3394" name="Google Shape;3394;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6" name="Google Shape;3396;p81"/>
            <p:cNvGrpSpPr/>
            <p:nvPr/>
          </p:nvGrpSpPr>
          <p:grpSpPr>
            <a:xfrm>
              <a:off x="3207874" y="4098388"/>
              <a:ext cx="147831" cy="291991"/>
              <a:chOff x="3527539" y="4476677"/>
              <a:chExt cx="159232" cy="314510"/>
            </a:xfrm>
          </p:grpSpPr>
          <p:sp>
            <p:nvSpPr>
              <p:cNvPr id="3397" name="Google Shape;3397;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81"/>
            <p:cNvGrpSpPr/>
            <p:nvPr/>
          </p:nvGrpSpPr>
          <p:grpSpPr>
            <a:xfrm>
              <a:off x="2933305" y="4097347"/>
              <a:ext cx="118572" cy="294074"/>
              <a:chOff x="3343310" y="4475555"/>
              <a:chExt cx="127717" cy="316753"/>
            </a:xfrm>
          </p:grpSpPr>
          <p:sp>
            <p:nvSpPr>
              <p:cNvPr id="3400" name="Google Shape;3400;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2" name="Google Shape;3402;p81"/>
          <p:cNvGrpSpPr/>
          <p:nvPr/>
        </p:nvGrpSpPr>
        <p:grpSpPr>
          <a:xfrm>
            <a:off x="4256908" y="1866669"/>
            <a:ext cx="1433821" cy="191501"/>
            <a:chOff x="4273350" y="2080469"/>
            <a:chExt cx="1433821" cy="191501"/>
          </a:xfrm>
        </p:grpSpPr>
        <p:grpSp>
          <p:nvGrpSpPr>
            <p:cNvPr id="3403" name="Google Shape;3403;p81"/>
            <p:cNvGrpSpPr/>
            <p:nvPr/>
          </p:nvGrpSpPr>
          <p:grpSpPr>
            <a:xfrm>
              <a:off x="4273350" y="2080469"/>
              <a:ext cx="1433821" cy="0"/>
              <a:chOff x="5224975" y="2962250"/>
              <a:chExt cx="1544400" cy="0"/>
            </a:xfrm>
          </p:grpSpPr>
          <p:cxnSp>
            <p:nvCxnSpPr>
              <p:cNvPr id="3404" name="Google Shape;3404;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3405" name="Google Shape;3405;p8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3406" name="Google Shape;3406;p81"/>
            <p:cNvGrpSpPr/>
            <p:nvPr/>
          </p:nvGrpSpPr>
          <p:grpSpPr>
            <a:xfrm>
              <a:off x="4273350" y="2271969"/>
              <a:ext cx="1433821" cy="0"/>
              <a:chOff x="5224975" y="2962250"/>
              <a:chExt cx="1544400" cy="0"/>
            </a:xfrm>
          </p:grpSpPr>
          <p:cxnSp>
            <p:nvCxnSpPr>
              <p:cNvPr id="3407" name="Google Shape;3407;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3408" name="Google Shape;3408;p8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3409" name="Google Shape;3409;p81"/>
          <p:cNvGrpSpPr/>
          <p:nvPr/>
        </p:nvGrpSpPr>
        <p:grpSpPr>
          <a:xfrm>
            <a:off x="4258463" y="969236"/>
            <a:ext cx="1430711" cy="743389"/>
            <a:chOff x="5159450" y="1919950"/>
            <a:chExt cx="1541050" cy="862500"/>
          </a:xfrm>
        </p:grpSpPr>
        <p:sp>
          <p:nvSpPr>
            <p:cNvPr id="3410" name="Google Shape;3410;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3411" name="Google Shape;3411;p81"/>
            <p:cNvGrpSpPr/>
            <p:nvPr/>
          </p:nvGrpSpPr>
          <p:grpSpPr>
            <a:xfrm>
              <a:off x="5159450" y="1919950"/>
              <a:ext cx="1541050" cy="862500"/>
              <a:chOff x="5159450" y="1919950"/>
              <a:chExt cx="1541050" cy="862500"/>
            </a:xfrm>
          </p:grpSpPr>
          <p:cxnSp>
            <p:nvCxnSpPr>
              <p:cNvPr id="3412" name="Google Shape;3412;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3413" name="Google Shape;3413;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3414" name="Google Shape;3414;p81"/>
          <p:cNvGrpSpPr/>
          <p:nvPr/>
        </p:nvGrpSpPr>
        <p:grpSpPr>
          <a:xfrm>
            <a:off x="4248577" y="2192564"/>
            <a:ext cx="1450484" cy="1052087"/>
            <a:chOff x="5230575" y="1554475"/>
            <a:chExt cx="2137150" cy="1550150"/>
          </a:xfrm>
        </p:grpSpPr>
        <p:sp>
          <p:nvSpPr>
            <p:cNvPr id="3415" name="Google Shape;3415;p8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81"/>
          <p:cNvGrpSpPr/>
          <p:nvPr/>
        </p:nvGrpSpPr>
        <p:grpSpPr>
          <a:xfrm rot="10800000">
            <a:off x="4265127" y="3284753"/>
            <a:ext cx="1417383" cy="887946"/>
            <a:chOff x="5645403" y="2920021"/>
            <a:chExt cx="2650800" cy="2180614"/>
          </a:xfrm>
        </p:grpSpPr>
        <p:sp>
          <p:nvSpPr>
            <p:cNvPr id="3429" name="Google Shape;3429;p8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0" name="Google Shape;3430;p81"/>
            <p:cNvCxnSpPr>
              <a:stCxn id="342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3431" name="Google Shape;3431;p8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2" name="Google Shape;3432;p81"/>
            <p:cNvCxnSpPr>
              <a:endCxn id="343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3433" name="Google Shape;3433;p8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4" name="Google Shape;3434;p81"/>
            <p:cNvCxnSpPr>
              <a:stCxn id="343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3435" name="Google Shape;3435;p8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6" name="Google Shape;3436;p81"/>
            <p:cNvCxnSpPr>
              <a:endCxn id="343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3437" name="Google Shape;3437;p81"/>
          <p:cNvGrpSpPr/>
          <p:nvPr/>
        </p:nvGrpSpPr>
        <p:grpSpPr>
          <a:xfrm>
            <a:off x="7365487" y="2188108"/>
            <a:ext cx="1071743" cy="1021579"/>
            <a:chOff x="7189833" y="2022667"/>
            <a:chExt cx="1251159" cy="1192597"/>
          </a:xfrm>
        </p:grpSpPr>
        <p:sp>
          <p:nvSpPr>
            <p:cNvPr id="3438" name="Google Shape;3438;p8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81"/>
          <p:cNvGrpSpPr/>
          <p:nvPr/>
        </p:nvGrpSpPr>
        <p:grpSpPr>
          <a:xfrm>
            <a:off x="706758" y="2614515"/>
            <a:ext cx="1695374" cy="1560837"/>
            <a:chOff x="727421" y="2828315"/>
            <a:chExt cx="1695374" cy="1560837"/>
          </a:xfrm>
        </p:grpSpPr>
        <p:grpSp>
          <p:nvGrpSpPr>
            <p:cNvPr id="3443" name="Google Shape;3443;p81"/>
            <p:cNvGrpSpPr/>
            <p:nvPr/>
          </p:nvGrpSpPr>
          <p:grpSpPr>
            <a:xfrm>
              <a:off x="819108" y="2882501"/>
              <a:ext cx="103104" cy="1426186"/>
              <a:chOff x="4674013" y="3100904"/>
              <a:chExt cx="122758" cy="1698043"/>
            </a:xfrm>
          </p:grpSpPr>
          <p:sp>
            <p:nvSpPr>
              <p:cNvPr id="3444" name="Google Shape;3444;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81"/>
            <p:cNvGrpSpPr/>
            <p:nvPr/>
          </p:nvGrpSpPr>
          <p:grpSpPr>
            <a:xfrm>
              <a:off x="1062475" y="2882501"/>
              <a:ext cx="103104" cy="1426186"/>
              <a:chOff x="4940438" y="3100904"/>
              <a:chExt cx="122758" cy="1698043"/>
            </a:xfrm>
          </p:grpSpPr>
          <p:sp>
            <p:nvSpPr>
              <p:cNvPr id="3452" name="Google Shape;3452;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81"/>
            <p:cNvGrpSpPr/>
            <p:nvPr/>
          </p:nvGrpSpPr>
          <p:grpSpPr>
            <a:xfrm>
              <a:off x="1299324" y="2882501"/>
              <a:ext cx="103104" cy="1426186"/>
              <a:chOff x="5206863" y="3100904"/>
              <a:chExt cx="122758" cy="1698043"/>
            </a:xfrm>
          </p:grpSpPr>
          <p:sp>
            <p:nvSpPr>
              <p:cNvPr id="3460" name="Google Shape;3460;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1"/>
            <p:cNvGrpSpPr/>
            <p:nvPr/>
          </p:nvGrpSpPr>
          <p:grpSpPr>
            <a:xfrm>
              <a:off x="1786057" y="2882501"/>
              <a:ext cx="103104" cy="1426186"/>
              <a:chOff x="6006138" y="3143629"/>
              <a:chExt cx="122758" cy="1698043"/>
            </a:xfrm>
          </p:grpSpPr>
          <p:sp>
            <p:nvSpPr>
              <p:cNvPr id="3468" name="Google Shape;3468;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81"/>
            <p:cNvGrpSpPr/>
            <p:nvPr/>
          </p:nvGrpSpPr>
          <p:grpSpPr>
            <a:xfrm>
              <a:off x="2029422" y="2882501"/>
              <a:ext cx="103104" cy="1426186"/>
              <a:chOff x="6805413" y="3100904"/>
              <a:chExt cx="122758" cy="1698043"/>
            </a:xfrm>
          </p:grpSpPr>
          <p:sp>
            <p:nvSpPr>
              <p:cNvPr id="3476" name="Google Shape;3476;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81"/>
            <p:cNvGrpSpPr/>
            <p:nvPr/>
          </p:nvGrpSpPr>
          <p:grpSpPr>
            <a:xfrm>
              <a:off x="727421" y="2828315"/>
              <a:ext cx="1695374" cy="1560837"/>
              <a:chOff x="734799" y="2782450"/>
              <a:chExt cx="1571100" cy="1577400"/>
            </a:xfrm>
          </p:grpSpPr>
          <p:cxnSp>
            <p:nvCxnSpPr>
              <p:cNvPr id="3484" name="Google Shape;3484;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3485" name="Google Shape;3485;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3486" name="Google Shape;3486;p81"/>
            <p:cNvGrpSpPr/>
            <p:nvPr/>
          </p:nvGrpSpPr>
          <p:grpSpPr>
            <a:xfrm>
              <a:off x="2272795" y="2882501"/>
              <a:ext cx="103104" cy="1426186"/>
              <a:chOff x="5206863" y="3100904"/>
              <a:chExt cx="122758" cy="1698043"/>
            </a:xfrm>
          </p:grpSpPr>
          <p:sp>
            <p:nvSpPr>
              <p:cNvPr id="3487" name="Google Shape;3487;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81"/>
            <p:cNvGrpSpPr/>
            <p:nvPr/>
          </p:nvGrpSpPr>
          <p:grpSpPr>
            <a:xfrm>
              <a:off x="1542694" y="2882501"/>
              <a:ext cx="103104" cy="1426186"/>
              <a:chOff x="6006138" y="3143629"/>
              <a:chExt cx="122758" cy="1698043"/>
            </a:xfrm>
          </p:grpSpPr>
          <p:sp>
            <p:nvSpPr>
              <p:cNvPr id="3495" name="Google Shape;3495;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2" name="Google Shape;3502;p81"/>
          <p:cNvGrpSpPr/>
          <p:nvPr/>
        </p:nvGrpSpPr>
        <p:grpSpPr>
          <a:xfrm>
            <a:off x="5915338" y="2192087"/>
            <a:ext cx="1248543" cy="1025319"/>
            <a:chOff x="5183758" y="1210600"/>
            <a:chExt cx="3605380" cy="2960783"/>
          </a:xfrm>
        </p:grpSpPr>
        <p:sp>
          <p:nvSpPr>
            <p:cNvPr id="3503" name="Google Shape;3503;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07" name="Google Shape;3507;p8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3508" name="Google Shape;3508;p8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3509" name="Google Shape;3509;p8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3510" name="Google Shape;3510;p8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3511" name="Google Shape;3511;p8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81"/>
          <p:cNvGrpSpPr/>
          <p:nvPr/>
        </p:nvGrpSpPr>
        <p:grpSpPr>
          <a:xfrm>
            <a:off x="5772399" y="3330404"/>
            <a:ext cx="2664831" cy="843440"/>
            <a:chOff x="5916567" y="1099697"/>
            <a:chExt cx="2556683" cy="809211"/>
          </a:xfrm>
        </p:grpSpPr>
        <p:sp>
          <p:nvSpPr>
            <p:cNvPr id="3513" name="Google Shape;3513;p8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81"/>
          <p:cNvGrpSpPr/>
          <p:nvPr/>
        </p:nvGrpSpPr>
        <p:grpSpPr>
          <a:xfrm>
            <a:off x="5879940" y="979263"/>
            <a:ext cx="1299851" cy="1023338"/>
            <a:chOff x="5900602" y="1193063"/>
            <a:chExt cx="1299851" cy="1023338"/>
          </a:xfrm>
        </p:grpSpPr>
        <p:grpSp>
          <p:nvGrpSpPr>
            <p:cNvPr id="3522" name="Google Shape;3522;p81"/>
            <p:cNvGrpSpPr/>
            <p:nvPr/>
          </p:nvGrpSpPr>
          <p:grpSpPr>
            <a:xfrm>
              <a:off x="6743564" y="1193063"/>
              <a:ext cx="456889" cy="700379"/>
              <a:chOff x="6743564" y="1193063"/>
              <a:chExt cx="456889" cy="700379"/>
            </a:xfrm>
          </p:grpSpPr>
          <p:grpSp>
            <p:nvGrpSpPr>
              <p:cNvPr id="3523" name="Google Shape;3523;p81"/>
              <p:cNvGrpSpPr/>
              <p:nvPr/>
            </p:nvGrpSpPr>
            <p:grpSpPr>
              <a:xfrm>
                <a:off x="6743564" y="1690731"/>
                <a:ext cx="214402" cy="202710"/>
                <a:chOff x="6743564" y="1690731"/>
                <a:chExt cx="214402" cy="202710"/>
              </a:xfrm>
            </p:grpSpPr>
            <p:sp>
              <p:nvSpPr>
                <p:cNvPr id="3524" name="Google Shape;3524;p8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81"/>
              <p:cNvGrpSpPr/>
              <p:nvPr/>
            </p:nvGrpSpPr>
            <p:grpSpPr>
              <a:xfrm>
                <a:off x="6915505" y="1193063"/>
                <a:ext cx="284947" cy="589637"/>
                <a:chOff x="6915505" y="1193063"/>
                <a:chExt cx="284947" cy="589637"/>
              </a:xfrm>
            </p:grpSpPr>
            <p:sp>
              <p:nvSpPr>
                <p:cNvPr id="3527" name="Google Shape;3527;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28" name="Google Shape;3528;p8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3529" name="Google Shape;3529;p81"/>
            <p:cNvGrpSpPr/>
            <p:nvPr/>
          </p:nvGrpSpPr>
          <p:grpSpPr>
            <a:xfrm>
              <a:off x="6520337" y="1193063"/>
              <a:ext cx="341815" cy="801589"/>
              <a:chOff x="6520337" y="1193063"/>
              <a:chExt cx="341815" cy="801589"/>
            </a:xfrm>
          </p:grpSpPr>
          <p:grpSp>
            <p:nvGrpSpPr>
              <p:cNvPr id="3530" name="Google Shape;3530;p81"/>
              <p:cNvGrpSpPr/>
              <p:nvPr/>
            </p:nvGrpSpPr>
            <p:grpSpPr>
              <a:xfrm>
                <a:off x="6520337" y="1589527"/>
                <a:ext cx="213950" cy="405125"/>
                <a:chOff x="6520337" y="1589527"/>
                <a:chExt cx="213950" cy="405125"/>
              </a:xfrm>
            </p:grpSpPr>
            <p:sp>
              <p:nvSpPr>
                <p:cNvPr id="3531" name="Google Shape;3531;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81"/>
              <p:cNvGrpSpPr/>
              <p:nvPr/>
            </p:nvGrpSpPr>
            <p:grpSpPr>
              <a:xfrm>
                <a:off x="6577204" y="1193063"/>
                <a:ext cx="284947" cy="453562"/>
                <a:chOff x="6577204" y="1193063"/>
                <a:chExt cx="284947" cy="453562"/>
              </a:xfrm>
            </p:grpSpPr>
            <p:sp>
              <p:nvSpPr>
                <p:cNvPr id="3534" name="Google Shape;3534;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35" name="Google Shape;3535;p8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3536" name="Google Shape;3536;p81"/>
            <p:cNvGrpSpPr/>
            <p:nvPr/>
          </p:nvGrpSpPr>
          <p:grpSpPr>
            <a:xfrm>
              <a:off x="6238903" y="1193063"/>
              <a:ext cx="300475" cy="901782"/>
              <a:chOff x="6238903" y="1193063"/>
              <a:chExt cx="300475" cy="901782"/>
            </a:xfrm>
          </p:grpSpPr>
          <p:grpSp>
            <p:nvGrpSpPr>
              <p:cNvPr id="3537" name="Google Shape;3537;p81"/>
              <p:cNvGrpSpPr/>
              <p:nvPr/>
            </p:nvGrpSpPr>
            <p:grpSpPr>
              <a:xfrm>
                <a:off x="6290865" y="1489315"/>
                <a:ext cx="248514" cy="605530"/>
                <a:chOff x="6290865" y="1489315"/>
                <a:chExt cx="248514" cy="605530"/>
              </a:xfrm>
            </p:grpSpPr>
            <p:sp>
              <p:nvSpPr>
                <p:cNvPr id="3538" name="Google Shape;3538;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81"/>
              <p:cNvGrpSpPr/>
              <p:nvPr/>
            </p:nvGrpSpPr>
            <p:grpSpPr>
              <a:xfrm>
                <a:off x="6238903" y="1193063"/>
                <a:ext cx="284947" cy="327512"/>
                <a:chOff x="6238903" y="1193063"/>
                <a:chExt cx="284947" cy="327512"/>
              </a:xfrm>
            </p:grpSpPr>
            <p:sp>
              <p:nvSpPr>
                <p:cNvPr id="3541" name="Google Shape;3541;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42" name="Google Shape;3542;p8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3543" name="Google Shape;3543;p81"/>
            <p:cNvGrpSpPr/>
            <p:nvPr/>
          </p:nvGrpSpPr>
          <p:grpSpPr>
            <a:xfrm>
              <a:off x="5900602" y="1193063"/>
              <a:ext cx="444345" cy="1023338"/>
              <a:chOff x="5900602" y="1193063"/>
              <a:chExt cx="444345" cy="1023338"/>
            </a:xfrm>
          </p:grpSpPr>
          <p:grpSp>
            <p:nvGrpSpPr>
              <p:cNvPr id="3544" name="Google Shape;3544;p81"/>
              <p:cNvGrpSpPr/>
              <p:nvPr/>
            </p:nvGrpSpPr>
            <p:grpSpPr>
              <a:xfrm>
                <a:off x="6046501" y="1367785"/>
                <a:ext cx="298446" cy="848616"/>
                <a:chOff x="6046501" y="1367785"/>
                <a:chExt cx="298446" cy="848616"/>
              </a:xfrm>
            </p:grpSpPr>
            <p:sp>
              <p:nvSpPr>
                <p:cNvPr id="3545" name="Google Shape;3545;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81"/>
              <p:cNvGrpSpPr/>
              <p:nvPr/>
            </p:nvGrpSpPr>
            <p:grpSpPr>
              <a:xfrm>
                <a:off x="5900602" y="1193063"/>
                <a:ext cx="284947" cy="182312"/>
                <a:chOff x="5900602" y="1193063"/>
                <a:chExt cx="284947" cy="182312"/>
              </a:xfrm>
            </p:grpSpPr>
            <p:sp>
              <p:nvSpPr>
                <p:cNvPr id="3548" name="Google Shape;3548;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49" name="Google Shape;3549;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3550" name="Google Shape;3550;p81"/>
          <p:cNvGrpSpPr/>
          <p:nvPr/>
        </p:nvGrpSpPr>
        <p:grpSpPr>
          <a:xfrm>
            <a:off x="7217822" y="979408"/>
            <a:ext cx="1219413" cy="1051365"/>
            <a:chOff x="7287122" y="1165658"/>
            <a:chExt cx="1219413" cy="1051365"/>
          </a:xfrm>
        </p:grpSpPr>
        <p:grpSp>
          <p:nvGrpSpPr>
            <p:cNvPr id="3551" name="Google Shape;3551;p81"/>
            <p:cNvGrpSpPr/>
            <p:nvPr/>
          </p:nvGrpSpPr>
          <p:grpSpPr>
            <a:xfrm>
              <a:off x="7287122" y="1969723"/>
              <a:ext cx="1219413" cy="247300"/>
              <a:chOff x="7287122" y="1969723"/>
              <a:chExt cx="1219413" cy="247300"/>
            </a:xfrm>
          </p:grpSpPr>
          <p:sp>
            <p:nvSpPr>
              <p:cNvPr id="3552" name="Google Shape;3552;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3" name="Google Shape;3553;p81"/>
              <p:cNvGrpSpPr/>
              <p:nvPr/>
            </p:nvGrpSpPr>
            <p:grpSpPr>
              <a:xfrm>
                <a:off x="7287122" y="2063892"/>
                <a:ext cx="1151753" cy="73428"/>
                <a:chOff x="7287122" y="2063892"/>
                <a:chExt cx="1151753" cy="73428"/>
              </a:xfrm>
            </p:grpSpPr>
            <p:sp>
              <p:nvSpPr>
                <p:cNvPr id="3554" name="Google Shape;3554;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5" name="Google Shape;3555;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3556" name="Google Shape;3556;p81"/>
            <p:cNvGrpSpPr/>
            <p:nvPr/>
          </p:nvGrpSpPr>
          <p:grpSpPr>
            <a:xfrm>
              <a:off x="7287122" y="1712201"/>
              <a:ext cx="1219403" cy="246767"/>
              <a:chOff x="7287122" y="1712201"/>
              <a:chExt cx="1219403" cy="246767"/>
            </a:xfrm>
          </p:grpSpPr>
          <p:sp>
            <p:nvSpPr>
              <p:cNvPr id="3557" name="Google Shape;3557;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81"/>
              <p:cNvGrpSpPr/>
              <p:nvPr/>
            </p:nvGrpSpPr>
            <p:grpSpPr>
              <a:xfrm>
                <a:off x="7287122" y="1842861"/>
                <a:ext cx="1005303" cy="73419"/>
                <a:chOff x="7287122" y="1842861"/>
                <a:chExt cx="1005303" cy="73419"/>
              </a:xfrm>
            </p:grpSpPr>
            <p:sp>
              <p:nvSpPr>
                <p:cNvPr id="3559" name="Google Shape;3559;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60" name="Google Shape;3560;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3561" name="Google Shape;3561;p81"/>
            <p:cNvGrpSpPr/>
            <p:nvPr/>
          </p:nvGrpSpPr>
          <p:grpSpPr>
            <a:xfrm>
              <a:off x="7287122" y="1447520"/>
              <a:ext cx="1219403" cy="286667"/>
              <a:chOff x="7287122" y="1447520"/>
              <a:chExt cx="1219403" cy="286667"/>
            </a:xfrm>
          </p:grpSpPr>
          <p:sp>
            <p:nvSpPr>
              <p:cNvPr id="3562" name="Google Shape;3562;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3" name="Google Shape;3563;p81"/>
              <p:cNvGrpSpPr/>
              <p:nvPr/>
            </p:nvGrpSpPr>
            <p:grpSpPr>
              <a:xfrm>
                <a:off x="7287122" y="1581977"/>
                <a:ext cx="852803" cy="73428"/>
                <a:chOff x="7287122" y="1581977"/>
                <a:chExt cx="852803" cy="73428"/>
              </a:xfrm>
            </p:grpSpPr>
            <p:sp>
              <p:nvSpPr>
                <p:cNvPr id="3564" name="Google Shape;3564;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65" name="Google Shape;3565;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3566" name="Google Shape;3566;p81"/>
            <p:cNvGrpSpPr/>
            <p:nvPr/>
          </p:nvGrpSpPr>
          <p:grpSpPr>
            <a:xfrm>
              <a:off x="7287122" y="1165658"/>
              <a:ext cx="1219403" cy="344253"/>
              <a:chOff x="7287122" y="1165658"/>
              <a:chExt cx="1219403" cy="344253"/>
            </a:xfrm>
          </p:grpSpPr>
          <p:sp>
            <p:nvSpPr>
              <p:cNvPr id="3567" name="Google Shape;3567;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81"/>
              <p:cNvGrpSpPr/>
              <p:nvPr/>
            </p:nvGrpSpPr>
            <p:grpSpPr>
              <a:xfrm>
                <a:off x="7287122" y="1341025"/>
                <a:ext cx="695703" cy="73419"/>
                <a:chOff x="7287122" y="1341025"/>
                <a:chExt cx="695703" cy="73419"/>
              </a:xfrm>
            </p:grpSpPr>
            <p:sp>
              <p:nvSpPr>
                <p:cNvPr id="3569" name="Google Shape;3569;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70" name="Google Shape;3570;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574" name="Shape 3574"/>
        <p:cNvGrpSpPr/>
        <p:nvPr/>
      </p:nvGrpSpPr>
      <p:grpSpPr>
        <a:xfrm>
          <a:off x="0" y="0"/>
          <a:ext cx="0" cy="0"/>
          <a:chOff x="0" y="0"/>
          <a:chExt cx="0" cy="0"/>
        </a:xfrm>
      </p:grpSpPr>
      <p:sp>
        <p:nvSpPr>
          <p:cNvPr id="3575" name="Google Shape;3575;p82"/>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576" name="Google Shape;3576;p82"/>
          <p:cNvGrpSpPr/>
          <p:nvPr/>
        </p:nvGrpSpPr>
        <p:grpSpPr>
          <a:xfrm>
            <a:off x="845855" y="2307733"/>
            <a:ext cx="340168" cy="298978"/>
            <a:chOff x="892750" y="267400"/>
            <a:chExt cx="483125" cy="424625"/>
          </a:xfrm>
        </p:grpSpPr>
        <p:sp>
          <p:nvSpPr>
            <p:cNvPr id="3577" name="Google Shape;3577;p8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8" name="Google Shape;3578;p8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9" name="Google Shape;3579;p8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0" name="Google Shape;3580;p82"/>
          <p:cNvGrpSpPr/>
          <p:nvPr/>
        </p:nvGrpSpPr>
        <p:grpSpPr>
          <a:xfrm>
            <a:off x="1284289" y="2287121"/>
            <a:ext cx="298996" cy="340204"/>
            <a:chOff x="1516475" y="238075"/>
            <a:chExt cx="424650" cy="483175"/>
          </a:xfrm>
        </p:grpSpPr>
        <p:sp>
          <p:nvSpPr>
            <p:cNvPr id="3581" name="Google Shape;3581;p82"/>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2" name="Google Shape;3582;p82"/>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3" name="Google Shape;3583;p82"/>
          <p:cNvGrpSpPr/>
          <p:nvPr/>
        </p:nvGrpSpPr>
        <p:grpSpPr>
          <a:xfrm>
            <a:off x="1677380" y="2367520"/>
            <a:ext cx="341488" cy="179405"/>
            <a:chOff x="2080675" y="352325"/>
            <a:chExt cx="485000" cy="254800"/>
          </a:xfrm>
        </p:grpSpPr>
        <p:sp>
          <p:nvSpPr>
            <p:cNvPr id="3584" name="Google Shape;3584;p82"/>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5" name="Google Shape;3585;p82"/>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6" name="Google Shape;3586;p82"/>
          <p:cNvGrpSpPr/>
          <p:nvPr/>
        </p:nvGrpSpPr>
        <p:grpSpPr>
          <a:xfrm>
            <a:off x="2126559" y="2287138"/>
            <a:ext cx="298996" cy="340168"/>
            <a:chOff x="2705375" y="238125"/>
            <a:chExt cx="424650" cy="483125"/>
          </a:xfrm>
        </p:grpSpPr>
        <p:sp>
          <p:nvSpPr>
            <p:cNvPr id="3587" name="Google Shape;3587;p82"/>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8" name="Google Shape;3588;p82"/>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9" name="Google Shape;3589;p82"/>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0" name="Google Shape;3590;p82"/>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91" name="Google Shape;3591;p82"/>
          <p:cNvGrpSpPr/>
          <p:nvPr/>
        </p:nvGrpSpPr>
        <p:grpSpPr>
          <a:xfrm>
            <a:off x="2542700" y="2287455"/>
            <a:ext cx="301161" cy="339535"/>
            <a:chOff x="3299850" y="238575"/>
            <a:chExt cx="427725" cy="482225"/>
          </a:xfrm>
        </p:grpSpPr>
        <p:sp>
          <p:nvSpPr>
            <p:cNvPr id="3592" name="Google Shape;3592;p82"/>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3" name="Google Shape;3593;p82"/>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4" name="Google Shape;3594;p82"/>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5" name="Google Shape;3595;p82"/>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6" name="Google Shape;3596;p82"/>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97" name="Google Shape;3597;p82"/>
          <p:cNvGrpSpPr/>
          <p:nvPr/>
        </p:nvGrpSpPr>
        <p:grpSpPr>
          <a:xfrm>
            <a:off x="2929622" y="2287138"/>
            <a:ext cx="352455" cy="340168"/>
            <a:chOff x="3857225" y="238125"/>
            <a:chExt cx="500575" cy="483125"/>
          </a:xfrm>
        </p:grpSpPr>
        <p:sp>
          <p:nvSpPr>
            <p:cNvPr id="3598" name="Google Shape;3598;p82"/>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9" name="Google Shape;3599;p82"/>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0" name="Google Shape;3600;p82"/>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1" name="Google Shape;3601;p82"/>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2" name="Google Shape;3602;p82"/>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3" name="Google Shape;3603;p82"/>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4" name="Google Shape;3604;p82"/>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05" name="Google Shape;3605;p82"/>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06" name="Google Shape;3606;p82"/>
          <p:cNvGrpSpPr/>
          <p:nvPr/>
        </p:nvGrpSpPr>
        <p:grpSpPr>
          <a:xfrm>
            <a:off x="3776398" y="2287165"/>
            <a:ext cx="340186" cy="340116"/>
            <a:chOff x="5053900" y="238200"/>
            <a:chExt cx="483150" cy="483050"/>
          </a:xfrm>
        </p:grpSpPr>
        <p:sp>
          <p:nvSpPr>
            <p:cNvPr id="3607" name="Google Shape;3607;p82"/>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8" name="Google Shape;3608;p82"/>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9" name="Google Shape;3609;p82"/>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0" name="Google Shape;3610;p82"/>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1" name="Google Shape;3611;p82"/>
          <p:cNvGrpSpPr/>
          <p:nvPr/>
        </p:nvGrpSpPr>
        <p:grpSpPr>
          <a:xfrm>
            <a:off x="4190348" y="2287138"/>
            <a:ext cx="340168" cy="340168"/>
            <a:chOff x="5648375" y="238125"/>
            <a:chExt cx="483125" cy="483125"/>
          </a:xfrm>
        </p:grpSpPr>
        <p:sp>
          <p:nvSpPr>
            <p:cNvPr id="3612" name="Google Shape;3612;p82"/>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3" name="Google Shape;3613;p82"/>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4" name="Google Shape;3614;p82"/>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5" name="Google Shape;3615;p82"/>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6" name="Google Shape;3616;p82"/>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7" name="Google Shape;3617;p82"/>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8" name="Google Shape;3618;p82"/>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9" name="Google Shape;3619;p82"/>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0" name="Google Shape;3620;p82"/>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1" name="Google Shape;3621;p82"/>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2" name="Google Shape;3622;p82"/>
          <p:cNvGrpSpPr/>
          <p:nvPr/>
        </p:nvGrpSpPr>
        <p:grpSpPr>
          <a:xfrm>
            <a:off x="4607035" y="2287138"/>
            <a:ext cx="340168" cy="340168"/>
            <a:chOff x="6242825" y="238125"/>
            <a:chExt cx="483125" cy="483125"/>
          </a:xfrm>
        </p:grpSpPr>
        <p:sp>
          <p:nvSpPr>
            <p:cNvPr id="3623" name="Google Shape;3623;p82"/>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4" name="Google Shape;3624;p82"/>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5" name="Google Shape;3625;p82"/>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6" name="Google Shape;3626;p82"/>
          <p:cNvGrpSpPr/>
          <p:nvPr/>
        </p:nvGrpSpPr>
        <p:grpSpPr>
          <a:xfrm>
            <a:off x="844156" y="2727362"/>
            <a:ext cx="343566" cy="298943"/>
            <a:chOff x="889275" y="861850"/>
            <a:chExt cx="487950" cy="424575"/>
          </a:xfrm>
        </p:grpSpPr>
        <p:sp>
          <p:nvSpPr>
            <p:cNvPr id="3627" name="Google Shape;3627;p82"/>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8" name="Google Shape;3628;p82"/>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9" name="Google Shape;3629;p82"/>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0" name="Google Shape;3630;p82"/>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31" name="Google Shape;3631;p82"/>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2" name="Google Shape;3632;p82"/>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33" name="Google Shape;3633;p82"/>
          <p:cNvGrpSpPr/>
          <p:nvPr/>
        </p:nvGrpSpPr>
        <p:grpSpPr>
          <a:xfrm>
            <a:off x="2105973" y="2706749"/>
            <a:ext cx="340168" cy="340168"/>
            <a:chOff x="2676100" y="832575"/>
            <a:chExt cx="483125" cy="483125"/>
          </a:xfrm>
        </p:grpSpPr>
        <p:sp>
          <p:nvSpPr>
            <p:cNvPr id="3634" name="Google Shape;3634;p82"/>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5" name="Google Shape;3635;p82"/>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6" name="Google Shape;3636;p82"/>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7" name="Google Shape;3637;p82"/>
          <p:cNvGrpSpPr/>
          <p:nvPr/>
        </p:nvGrpSpPr>
        <p:grpSpPr>
          <a:xfrm>
            <a:off x="2517477" y="2706749"/>
            <a:ext cx="351610" cy="340168"/>
            <a:chOff x="3270550" y="832575"/>
            <a:chExt cx="499375" cy="483125"/>
          </a:xfrm>
        </p:grpSpPr>
        <p:sp>
          <p:nvSpPr>
            <p:cNvPr id="3638" name="Google Shape;3638;p82"/>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9" name="Google Shape;3639;p82"/>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0" name="Google Shape;3640;p82"/>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1" name="Google Shape;3641;p82"/>
          <p:cNvGrpSpPr/>
          <p:nvPr/>
        </p:nvGrpSpPr>
        <p:grpSpPr>
          <a:xfrm>
            <a:off x="2935756" y="2717381"/>
            <a:ext cx="340186" cy="318904"/>
            <a:chOff x="3865000" y="847675"/>
            <a:chExt cx="483150" cy="452925"/>
          </a:xfrm>
        </p:grpSpPr>
        <p:sp>
          <p:nvSpPr>
            <p:cNvPr id="3642" name="Google Shape;3642;p82"/>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3" name="Google Shape;3643;p82"/>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4" name="Google Shape;3644;p82"/>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5" name="Google Shape;3645;p82"/>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6" name="Google Shape;3646;p82"/>
          <p:cNvGrpSpPr/>
          <p:nvPr/>
        </p:nvGrpSpPr>
        <p:grpSpPr>
          <a:xfrm>
            <a:off x="3351439" y="2727300"/>
            <a:ext cx="344798" cy="299066"/>
            <a:chOff x="4452900" y="861750"/>
            <a:chExt cx="489700" cy="424750"/>
          </a:xfrm>
        </p:grpSpPr>
        <p:sp>
          <p:nvSpPr>
            <p:cNvPr id="3647" name="Google Shape;3647;p82"/>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8" name="Google Shape;3648;p82"/>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9" name="Google Shape;3649;p82"/>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0" name="Google Shape;3650;p82"/>
          <p:cNvGrpSpPr/>
          <p:nvPr/>
        </p:nvGrpSpPr>
        <p:grpSpPr>
          <a:xfrm>
            <a:off x="3768671" y="2706758"/>
            <a:ext cx="355641" cy="340151"/>
            <a:chOff x="5049750" y="832600"/>
            <a:chExt cx="505100" cy="483100"/>
          </a:xfrm>
        </p:grpSpPr>
        <p:sp>
          <p:nvSpPr>
            <p:cNvPr id="3651" name="Google Shape;3651;p82"/>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2" name="Google Shape;3652;p82"/>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53" name="Google Shape;3653;p82"/>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54" name="Google Shape;3654;p82"/>
          <p:cNvGrpSpPr/>
          <p:nvPr/>
        </p:nvGrpSpPr>
        <p:grpSpPr>
          <a:xfrm>
            <a:off x="4627621" y="2706749"/>
            <a:ext cx="298996" cy="340168"/>
            <a:chOff x="6272100" y="832575"/>
            <a:chExt cx="424650" cy="483125"/>
          </a:xfrm>
        </p:grpSpPr>
        <p:sp>
          <p:nvSpPr>
            <p:cNvPr id="3655" name="Google Shape;3655;p82"/>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6" name="Google Shape;3656;p82"/>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7" name="Google Shape;3657;p82"/>
          <p:cNvGrpSpPr/>
          <p:nvPr/>
        </p:nvGrpSpPr>
        <p:grpSpPr>
          <a:xfrm>
            <a:off x="845828" y="3125798"/>
            <a:ext cx="340221" cy="340186"/>
            <a:chOff x="893650" y="1428000"/>
            <a:chExt cx="483200" cy="483150"/>
          </a:xfrm>
        </p:grpSpPr>
        <p:sp>
          <p:nvSpPr>
            <p:cNvPr id="3658" name="Google Shape;3658;p82"/>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9" name="Google Shape;3659;p82"/>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0" name="Google Shape;3660;p82"/>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1" name="Google Shape;3661;p82"/>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62" name="Google Shape;3662;p82"/>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3" name="Google Shape;3663;p82"/>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64" name="Google Shape;3664;p82"/>
          <p:cNvGrpSpPr/>
          <p:nvPr/>
        </p:nvGrpSpPr>
        <p:grpSpPr>
          <a:xfrm>
            <a:off x="2099646" y="3146463"/>
            <a:ext cx="352825" cy="298855"/>
            <a:chOff x="2676100" y="1456375"/>
            <a:chExt cx="501100" cy="424450"/>
          </a:xfrm>
        </p:grpSpPr>
        <p:sp>
          <p:nvSpPr>
            <p:cNvPr id="3665" name="Google Shape;3665;p82"/>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6" name="Google Shape;3666;p82"/>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7" name="Google Shape;3667;p82"/>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68" name="Google Shape;3668;p82"/>
          <p:cNvGrpSpPr/>
          <p:nvPr/>
        </p:nvGrpSpPr>
        <p:grpSpPr>
          <a:xfrm>
            <a:off x="2523170" y="3125806"/>
            <a:ext cx="340221" cy="340168"/>
            <a:chOff x="3270475" y="1427025"/>
            <a:chExt cx="483200" cy="483125"/>
          </a:xfrm>
        </p:grpSpPr>
        <p:sp>
          <p:nvSpPr>
            <p:cNvPr id="3669" name="Google Shape;3669;p82"/>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0" name="Google Shape;3670;p82"/>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1" name="Google Shape;3671;p82"/>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2" name="Google Shape;3672;p82"/>
          <p:cNvGrpSpPr/>
          <p:nvPr/>
        </p:nvGrpSpPr>
        <p:grpSpPr>
          <a:xfrm>
            <a:off x="2934083" y="3125780"/>
            <a:ext cx="343530" cy="340221"/>
            <a:chOff x="3860250" y="1427025"/>
            <a:chExt cx="487900" cy="483200"/>
          </a:xfrm>
        </p:grpSpPr>
        <p:sp>
          <p:nvSpPr>
            <p:cNvPr id="3673" name="Google Shape;3673;p82"/>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4" name="Google Shape;3674;p82"/>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5" name="Google Shape;3675;p82"/>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76" name="Google Shape;3676;p82"/>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7" name="Google Shape;3677;p82"/>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78" name="Google Shape;3678;p82"/>
          <p:cNvGrpSpPr/>
          <p:nvPr/>
        </p:nvGrpSpPr>
        <p:grpSpPr>
          <a:xfrm>
            <a:off x="4190322" y="3125806"/>
            <a:ext cx="340221" cy="340168"/>
            <a:chOff x="5648375" y="1427025"/>
            <a:chExt cx="483200" cy="483125"/>
          </a:xfrm>
        </p:grpSpPr>
        <p:sp>
          <p:nvSpPr>
            <p:cNvPr id="3679" name="Google Shape;3679;p82"/>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0" name="Google Shape;3680;p82"/>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1" name="Google Shape;3681;p82"/>
          <p:cNvGrpSpPr/>
          <p:nvPr/>
        </p:nvGrpSpPr>
        <p:grpSpPr>
          <a:xfrm>
            <a:off x="4604808" y="3125789"/>
            <a:ext cx="344622" cy="340204"/>
            <a:chOff x="6238300" y="1426975"/>
            <a:chExt cx="489450" cy="483175"/>
          </a:xfrm>
        </p:grpSpPr>
        <p:sp>
          <p:nvSpPr>
            <p:cNvPr id="3682" name="Google Shape;3682;p8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3" name="Google Shape;3683;p8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4" name="Google Shape;3684;p8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85" name="Google Shape;3685;p82"/>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86" name="Google Shape;3686;p82"/>
          <p:cNvGrpSpPr/>
          <p:nvPr/>
        </p:nvGrpSpPr>
        <p:grpSpPr>
          <a:xfrm>
            <a:off x="1263703" y="3544794"/>
            <a:ext cx="340168" cy="340186"/>
            <a:chOff x="1487200" y="2021475"/>
            <a:chExt cx="483125" cy="483150"/>
          </a:xfrm>
        </p:grpSpPr>
        <p:sp>
          <p:nvSpPr>
            <p:cNvPr id="3687" name="Google Shape;3687;p8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8" name="Google Shape;3688;p8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9" name="Google Shape;3689;p8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8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1" name="Google Shape;3691;p82"/>
          <p:cNvGrpSpPr/>
          <p:nvPr/>
        </p:nvGrpSpPr>
        <p:grpSpPr>
          <a:xfrm>
            <a:off x="1678040" y="3565398"/>
            <a:ext cx="340168" cy="298978"/>
            <a:chOff x="2081650" y="2050750"/>
            <a:chExt cx="483125" cy="424625"/>
          </a:xfrm>
        </p:grpSpPr>
        <p:sp>
          <p:nvSpPr>
            <p:cNvPr id="3692" name="Google Shape;3692;p82"/>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3" name="Google Shape;3693;p82"/>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82"/>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82"/>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6" name="Google Shape;3696;p82"/>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7" name="Google Shape;3697;p82"/>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8" name="Google Shape;3698;p82"/>
          <p:cNvGrpSpPr/>
          <p:nvPr/>
        </p:nvGrpSpPr>
        <p:grpSpPr>
          <a:xfrm>
            <a:off x="2105973" y="3588721"/>
            <a:ext cx="340168" cy="252332"/>
            <a:chOff x="2676100" y="2083800"/>
            <a:chExt cx="483125" cy="358375"/>
          </a:xfrm>
        </p:grpSpPr>
        <p:sp>
          <p:nvSpPr>
            <p:cNvPr id="3699" name="Google Shape;3699;p82"/>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0" name="Google Shape;3700;p82"/>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1" name="Google Shape;3701;p82"/>
          <p:cNvGrpSpPr/>
          <p:nvPr/>
        </p:nvGrpSpPr>
        <p:grpSpPr>
          <a:xfrm>
            <a:off x="2531487" y="3554766"/>
            <a:ext cx="323587" cy="320242"/>
            <a:chOff x="3282325" y="2035675"/>
            <a:chExt cx="459575" cy="454825"/>
          </a:xfrm>
        </p:grpSpPr>
        <p:sp>
          <p:nvSpPr>
            <p:cNvPr id="3702" name="Google Shape;3702;p8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3" name="Google Shape;3703;p8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4" name="Google Shape;3704;p8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5" name="Google Shape;3705;p8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06" name="Google Shape;3706;p82"/>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7" name="Google Shape;3707;p82"/>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08" name="Google Shape;3708;p82"/>
          <p:cNvGrpSpPr/>
          <p:nvPr/>
        </p:nvGrpSpPr>
        <p:grpSpPr>
          <a:xfrm>
            <a:off x="3776187" y="3544803"/>
            <a:ext cx="340608" cy="340168"/>
            <a:chOff x="5053900" y="2021500"/>
            <a:chExt cx="483750" cy="483125"/>
          </a:xfrm>
        </p:grpSpPr>
        <p:sp>
          <p:nvSpPr>
            <p:cNvPr id="3709" name="Google Shape;3709;p82"/>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0" name="Google Shape;3710;p82"/>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1" name="Google Shape;3711;p82"/>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2" name="Google Shape;3712;p82"/>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3" name="Google Shape;3713;p82"/>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4" name="Google Shape;3714;p82"/>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5" name="Google Shape;3715;p82"/>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6" name="Google Shape;3716;p82"/>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17" name="Google Shape;3717;p82"/>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18" name="Google Shape;3718;p82"/>
          <p:cNvGrpSpPr/>
          <p:nvPr/>
        </p:nvGrpSpPr>
        <p:grpSpPr>
          <a:xfrm>
            <a:off x="4601286" y="3547971"/>
            <a:ext cx="351663" cy="333831"/>
            <a:chOff x="6222125" y="2025975"/>
            <a:chExt cx="499450" cy="474125"/>
          </a:xfrm>
        </p:grpSpPr>
        <p:sp>
          <p:nvSpPr>
            <p:cNvPr id="3719" name="Google Shape;3719;p82"/>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0" name="Google Shape;3720;p82"/>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1" name="Google Shape;3721;p82"/>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2" name="Google Shape;3722;p82"/>
          <p:cNvGrpSpPr/>
          <p:nvPr/>
        </p:nvGrpSpPr>
        <p:grpSpPr>
          <a:xfrm>
            <a:off x="5058848" y="2364541"/>
            <a:ext cx="335504" cy="185953"/>
            <a:chOff x="896050" y="2725450"/>
            <a:chExt cx="476500" cy="264100"/>
          </a:xfrm>
        </p:grpSpPr>
        <p:sp>
          <p:nvSpPr>
            <p:cNvPr id="3723" name="Google Shape;3723;p82"/>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4" name="Google Shape;3724;p82"/>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5" name="Google Shape;3725;p82"/>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6" name="Google Shape;3726;p82"/>
          <p:cNvGrpSpPr/>
          <p:nvPr/>
        </p:nvGrpSpPr>
        <p:grpSpPr>
          <a:xfrm>
            <a:off x="5489588" y="2287425"/>
            <a:ext cx="340168" cy="340186"/>
            <a:chOff x="1487200" y="2615925"/>
            <a:chExt cx="483125" cy="483150"/>
          </a:xfrm>
        </p:grpSpPr>
        <p:sp>
          <p:nvSpPr>
            <p:cNvPr id="3727" name="Google Shape;3727;p82"/>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8" name="Google Shape;3728;p82"/>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9" name="Google Shape;3729;p82"/>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30" name="Google Shape;3730;p82"/>
          <p:cNvGrpSpPr/>
          <p:nvPr/>
        </p:nvGrpSpPr>
        <p:grpSpPr>
          <a:xfrm>
            <a:off x="5889537" y="2287425"/>
            <a:ext cx="353564" cy="340186"/>
            <a:chOff x="2077575" y="2615925"/>
            <a:chExt cx="502150" cy="483150"/>
          </a:xfrm>
        </p:grpSpPr>
        <p:sp>
          <p:nvSpPr>
            <p:cNvPr id="3731" name="Google Shape;3731;p82"/>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2" name="Google Shape;3732;p82"/>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3" name="Google Shape;3733;p82"/>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4" name="Google Shape;3734;p82"/>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35" name="Google Shape;3735;p82"/>
          <p:cNvGrpSpPr/>
          <p:nvPr/>
        </p:nvGrpSpPr>
        <p:grpSpPr>
          <a:xfrm>
            <a:off x="6313326" y="2303452"/>
            <a:ext cx="334536" cy="308132"/>
            <a:chOff x="2680100" y="2638725"/>
            <a:chExt cx="475125" cy="437625"/>
          </a:xfrm>
        </p:grpSpPr>
        <p:sp>
          <p:nvSpPr>
            <p:cNvPr id="3736" name="Google Shape;3736;p82"/>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7" name="Google Shape;3737;p82"/>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8" name="Google Shape;3738;p82"/>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9" name="Google Shape;3739;p82"/>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0" name="Google Shape;3740;p82"/>
          <p:cNvGrpSpPr/>
          <p:nvPr/>
        </p:nvGrpSpPr>
        <p:grpSpPr>
          <a:xfrm>
            <a:off x="6778965" y="2287425"/>
            <a:ext cx="239183" cy="340186"/>
            <a:chOff x="3342275" y="2615925"/>
            <a:chExt cx="339700" cy="483150"/>
          </a:xfrm>
        </p:grpSpPr>
        <p:sp>
          <p:nvSpPr>
            <p:cNvPr id="3741" name="Google Shape;3741;p82"/>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2" name="Google Shape;3742;p82"/>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43" name="Google Shape;3743;p82"/>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4" name="Google Shape;3744;p82"/>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5" name="Google Shape;3745;p82"/>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46" name="Google Shape;3746;p82"/>
          <p:cNvGrpSpPr/>
          <p:nvPr/>
        </p:nvGrpSpPr>
        <p:grpSpPr>
          <a:xfrm>
            <a:off x="6415846" y="3956426"/>
            <a:ext cx="339482" cy="339271"/>
            <a:chOff x="5648900" y="2616600"/>
            <a:chExt cx="482150" cy="481850"/>
          </a:xfrm>
        </p:grpSpPr>
        <p:sp>
          <p:nvSpPr>
            <p:cNvPr id="3747" name="Google Shape;3747;p82"/>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8" name="Google Shape;3748;p82"/>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9" name="Google Shape;3749;p82"/>
          <p:cNvGrpSpPr/>
          <p:nvPr/>
        </p:nvGrpSpPr>
        <p:grpSpPr>
          <a:xfrm>
            <a:off x="4735130" y="3963142"/>
            <a:ext cx="325626" cy="325694"/>
            <a:chOff x="6242825" y="2615925"/>
            <a:chExt cx="483125" cy="483225"/>
          </a:xfrm>
        </p:grpSpPr>
        <p:sp>
          <p:nvSpPr>
            <p:cNvPr id="3750" name="Google Shape;3750;p82"/>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1" name="Google Shape;3751;p82"/>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2" name="Google Shape;3752;p82"/>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3" name="Google Shape;3753;p82"/>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4" name="Google Shape;3754;p82"/>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55" name="Google Shape;3755;p82"/>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56" name="Google Shape;3756;p82"/>
          <p:cNvGrpSpPr/>
          <p:nvPr/>
        </p:nvGrpSpPr>
        <p:grpSpPr>
          <a:xfrm>
            <a:off x="5488629" y="2707036"/>
            <a:ext cx="342087" cy="340186"/>
            <a:chOff x="1487200" y="3210375"/>
            <a:chExt cx="485850" cy="483150"/>
          </a:xfrm>
        </p:grpSpPr>
        <p:sp>
          <p:nvSpPr>
            <p:cNvPr id="3757" name="Google Shape;3757;p82"/>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8" name="Google Shape;3758;p82"/>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9" name="Google Shape;3759;p82"/>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60" name="Google Shape;3760;p82"/>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1" name="Google Shape;3761;p82"/>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62" name="Google Shape;3762;p82"/>
          <p:cNvGrpSpPr/>
          <p:nvPr/>
        </p:nvGrpSpPr>
        <p:grpSpPr>
          <a:xfrm>
            <a:off x="6727988" y="2707027"/>
            <a:ext cx="341136" cy="340204"/>
            <a:chOff x="3269875" y="3210400"/>
            <a:chExt cx="484500" cy="483175"/>
          </a:xfrm>
        </p:grpSpPr>
        <p:sp>
          <p:nvSpPr>
            <p:cNvPr id="3763" name="Google Shape;3763;p82"/>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4" name="Google Shape;3764;p82"/>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5" name="Google Shape;3765;p82"/>
          <p:cNvGrpSpPr/>
          <p:nvPr/>
        </p:nvGrpSpPr>
        <p:grpSpPr>
          <a:xfrm>
            <a:off x="7227082" y="2706666"/>
            <a:ext cx="170216" cy="340925"/>
            <a:chOff x="3985700" y="3210375"/>
            <a:chExt cx="241750" cy="484200"/>
          </a:xfrm>
        </p:grpSpPr>
        <p:sp>
          <p:nvSpPr>
            <p:cNvPr id="3766" name="Google Shape;3766;p82"/>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7" name="Google Shape;3767;p82"/>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8" name="Google Shape;3768;p82"/>
          <p:cNvGrpSpPr/>
          <p:nvPr/>
        </p:nvGrpSpPr>
        <p:grpSpPr>
          <a:xfrm>
            <a:off x="7566351" y="2707678"/>
            <a:ext cx="339007" cy="338901"/>
            <a:chOff x="4460225" y="3211300"/>
            <a:chExt cx="481475" cy="481325"/>
          </a:xfrm>
        </p:grpSpPr>
        <p:sp>
          <p:nvSpPr>
            <p:cNvPr id="3769" name="Google Shape;3769;p82"/>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0" name="Google Shape;3770;p82"/>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71" name="Google Shape;3771;p82"/>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72" name="Google Shape;3772;p82"/>
          <p:cNvGrpSpPr/>
          <p:nvPr/>
        </p:nvGrpSpPr>
        <p:grpSpPr>
          <a:xfrm>
            <a:off x="6859688" y="3985756"/>
            <a:ext cx="342034" cy="280654"/>
            <a:chOff x="5647000" y="3252650"/>
            <a:chExt cx="485775" cy="398600"/>
          </a:xfrm>
        </p:grpSpPr>
        <p:sp>
          <p:nvSpPr>
            <p:cNvPr id="3773" name="Google Shape;3773;p82"/>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4" name="Google Shape;3774;p82"/>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5" name="Google Shape;3775;p82"/>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6" name="Google Shape;3776;p82"/>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7" name="Google Shape;3777;p82"/>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78" name="Google Shape;3778;p82"/>
          <p:cNvGrpSpPr/>
          <p:nvPr/>
        </p:nvGrpSpPr>
        <p:grpSpPr>
          <a:xfrm>
            <a:off x="5165128" y="3991768"/>
            <a:ext cx="326536" cy="268454"/>
            <a:chOff x="6242450" y="3252800"/>
            <a:chExt cx="484475" cy="398300"/>
          </a:xfrm>
        </p:grpSpPr>
        <p:sp>
          <p:nvSpPr>
            <p:cNvPr id="3779" name="Google Shape;3779;p82"/>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0" name="Google Shape;3780;p82"/>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1" name="Google Shape;3781;p82"/>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2" name="Google Shape;3782;p82"/>
          <p:cNvGrpSpPr/>
          <p:nvPr/>
        </p:nvGrpSpPr>
        <p:grpSpPr>
          <a:xfrm>
            <a:off x="5077111" y="3126102"/>
            <a:ext cx="298978" cy="340168"/>
            <a:chOff x="922025" y="3804850"/>
            <a:chExt cx="424625" cy="483125"/>
          </a:xfrm>
        </p:grpSpPr>
        <p:sp>
          <p:nvSpPr>
            <p:cNvPr id="3783" name="Google Shape;3783;p82"/>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4" name="Google Shape;3784;p82"/>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85" name="Google Shape;3785;p82"/>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86" name="Google Shape;3786;p82"/>
          <p:cNvGrpSpPr/>
          <p:nvPr/>
        </p:nvGrpSpPr>
        <p:grpSpPr>
          <a:xfrm>
            <a:off x="5909841" y="3126102"/>
            <a:ext cx="312955" cy="340168"/>
            <a:chOff x="2100300" y="3804850"/>
            <a:chExt cx="444475" cy="483125"/>
          </a:xfrm>
        </p:grpSpPr>
        <p:sp>
          <p:nvSpPr>
            <p:cNvPr id="3787" name="Google Shape;3787;p8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8" name="Google Shape;3788;p8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9" name="Google Shape;3789;p82"/>
          <p:cNvGrpSpPr/>
          <p:nvPr/>
        </p:nvGrpSpPr>
        <p:grpSpPr>
          <a:xfrm>
            <a:off x="6333463" y="3126102"/>
            <a:ext cx="294261" cy="340168"/>
            <a:chOff x="2708700" y="3804850"/>
            <a:chExt cx="417925" cy="483125"/>
          </a:xfrm>
        </p:grpSpPr>
        <p:sp>
          <p:nvSpPr>
            <p:cNvPr id="3790" name="Google Shape;3790;p82"/>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1" name="Google Shape;3791;p82"/>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2" name="Google Shape;3792;p82"/>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3" name="Google Shape;3793;p82"/>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94" name="Google Shape;3794;p82"/>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5" name="Google Shape;3795;p82"/>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96" name="Google Shape;3796;p82"/>
          <p:cNvGrpSpPr/>
          <p:nvPr/>
        </p:nvGrpSpPr>
        <p:grpSpPr>
          <a:xfrm>
            <a:off x="7570338" y="3127378"/>
            <a:ext cx="331033" cy="337616"/>
            <a:chOff x="4467450" y="3808475"/>
            <a:chExt cx="470150" cy="479500"/>
          </a:xfrm>
        </p:grpSpPr>
        <p:sp>
          <p:nvSpPr>
            <p:cNvPr id="3797" name="Google Shape;3797;p82"/>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8" name="Google Shape;3798;p82"/>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9" name="Google Shape;3799;p82"/>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0" name="Google Shape;3800;p82"/>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1" name="Google Shape;3801;p82"/>
          <p:cNvGrpSpPr/>
          <p:nvPr/>
        </p:nvGrpSpPr>
        <p:grpSpPr>
          <a:xfrm>
            <a:off x="7990685" y="3126102"/>
            <a:ext cx="340186" cy="340168"/>
            <a:chOff x="5053900" y="3804850"/>
            <a:chExt cx="483150" cy="483125"/>
          </a:xfrm>
        </p:grpSpPr>
        <p:sp>
          <p:nvSpPr>
            <p:cNvPr id="3802" name="Google Shape;3802;p82"/>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3" name="Google Shape;3803;p82"/>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4" name="Google Shape;3804;p82"/>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5" name="Google Shape;3805;p82"/>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6" name="Google Shape;3806;p82"/>
          <p:cNvGrpSpPr/>
          <p:nvPr/>
        </p:nvGrpSpPr>
        <p:grpSpPr>
          <a:xfrm>
            <a:off x="7306081" y="3956021"/>
            <a:ext cx="340168" cy="340168"/>
            <a:chOff x="5648375" y="3804850"/>
            <a:chExt cx="483125" cy="483125"/>
          </a:xfrm>
        </p:grpSpPr>
        <p:sp>
          <p:nvSpPr>
            <p:cNvPr id="3807" name="Google Shape;3807;p82"/>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8" name="Google Shape;3808;p82"/>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9" name="Google Shape;3809;p82"/>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0" name="Google Shape;3810;p82"/>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11" name="Google Shape;3811;p82"/>
          <p:cNvGrpSpPr/>
          <p:nvPr/>
        </p:nvGrpSpPr>
        <p:grpSpPr>
          <a:xfrm>
            <a:off x="5596036" y="3968278"/>
            <a:ext cx="280923" cy="315449"/>
            <a:chOff x="6276025" y="3812400"/>
            <a:chExt cx="416800" cy="468025"/>
          </a:xfrm>
        </p:grpSpPr>
        <p:sp>
          <p:nvSpPr>
            <p:cNvPr id="3812" name="Google Shape;3812;p82"/>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3" name="Google Shape;3813;p82"/>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4" name="Google Shape;3814;p82"/>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5" name="Google Shape;3815;p82"/>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16" name="Google Shape;3816;p82"/>
          <p:cNvGrpSpPr/>
          <p:nvPr/>
        </p:nvGrpSpPr>
        <p:grpSpPr>
          <a:xfrm>
            <a:off x="5055293" y="3545089"/>
            <a:ext cx="342615" cy="340186"/>
            <a:chOff x="890400" y="4399350"/>
            <a:chExt cx="486600" cy="483150"/>
          </a:xfrm>
        </p:grpSpPr>
        <p:sp>
          <p:nvSpPr>
            <p:cNvPr id="3817" name="Google Shape;3817;p82"/>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8" name="Google Shape;3818;p82"/>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9" name="Google Shape;3819;p82"/>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0" name="Google Shape;3820;p82"/>
          <p:cNvGrpSpPr/>
          <p:nvPr/>
        </p:nvGrpSpPr>
        <p:grpSpPr>
          <a:xfrm>
            <a:off x="5489588" y="3560368"/>
            <a:ext cx="340168" cy="309628"/>
            <a:chOff x="1487200" y="4421025"/>
            <a:chExt cx="483125" cy="439750"/>
          </a:xfrm>
        </p:grpSpPr>
        <p:sp>
          <p:nvSpPr>
            <p:cNvPr id="3821" name="Google Shape;3821;p8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2" name="Google Shape;3822;p8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3" name="Google Shape;3823;p8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4" name="Google Shape;3824;p8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5" name="Google Shape;3825;p82"/>
          <p:cNvGrpSpPr/>
          <p:nvPr/>
        </p:nvGrpSpPr>
        <p:grpSpPr>
          <a:xfrm>
            <a:off x="5893867" y="3545107"/>
            <a:ext cx="344903" cy="340151"/>
            <a:chOff x="2079300" y="4399325"/>
            <a:chExt cx="489850" cy="483100"/>
          </a:xfrm>
        </p:grpSpPr>
        <p:sp>
          <p:nvSpPr>
            <p:cNvPr id="3826" name="Google Shape;3826;p82"/>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7" name="Google Shape;3827;p82"/>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28" name="Google Shape;3828;p82"/>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29" name="Google Shape;3829;p82"/>
          <p:cNvGrpSpPr/>
          <p:nvPr/>
        </p:nvGrpSpPr>
        <p:grpSpPr>
          <a:xfrm>
            <a:off x="6760439" y="3545107"/>
            <a:ext cx="276236" cy="340151"/>
            <a:chOff x="3316000" y="4399325"/>
            <a:chExt cx="392325" cy="483100"/>
          </a:xfrm>
        </p:grpSpPr>
        <p:sp>
          <p:nvSpPr>
            <p:cNvPr id="3830" name="Google Shape;3830;p82"/>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1" name="Google Shape;3831;p82"/>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2" name="Google Shape;3832;p82"/>
          <p:cNvGrpSpPr/>
          <p:nvPr/>
        </p:nvGrpSpPr>
        <p:grpSpPr>
          <a:xfrm>
            <a:off x="7185179" y="3545089"/>
            <a:ext cx="254022" cy="340186"/>
            <a:chOff x="3926225" y="4399275"/>
            <a:chExt cx="360775" cy="483150"/>
          </a:xfrm>
        </p:grpSpPr>
        <p:sp>
          <p:nvSpPr>
            <p:cNvPr id="3833" name="Google Shape;3833;p82"/>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4" name="Google Shape;3834;p82"/>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35" name="Google Shape;3835;p82"/>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36" name="Google Shape;3836;p82"/>
          <p:cNvGrpSpPr/>
          <p:nvPr/>
        </p:nvGrpSpPr>
        <p:grpSpPr>
          <a:xfrm>
            <a:off x="7990738" y="3545151"/>
            <a:ext cx="340080" cy="340063"/>
            <a:chOff x="5053975" y="4399375"/>
            <a:chExt cx="483000" cy="482975"/>
          </a:xfrm>
        </p:grpSpPr>
        <p:sp>
          <p:nvSpPr>
            <p:cNvPr id="3837" name="Google Shape;3837;p82"/>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8" name="Google Shape;3838;p82"/>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9" name="Google Shape;3839;p82"/>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0" name="Google Shape;3840;p82"/>
          <p:cNvGrpSpPr/>
          <p:nvPr/>
        </p:nvGrpSpPr>
        <p:grpSpPr>
          <a:xfrm>
            <a:off x="7750609" y="3956042"/>
            <a:ext cx="340168" cy="340168"/>
            <a:chOff x="5648375" y="4399300"/>
            <a:chExt cx="483125" cy="483125"/>
          </a:xfrm>
        </p:grpSpPr>
        <p:sp>
          <p:nvSpPr>
            <p:cNvPr id="3841" name="Google Shape;3841;p82"/>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2" name="Google Shape;3842;p82"/>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3" name="Google Shape;3843;p82"/>
          <p:cNvGrpSpPr/>
          <p:nvPr/>
        </p:nvGrpSpPr>
        <p:grpSpPr>
          <a:xfrm>
            <a:off x="5981331" y="3974637"/>
            <a:ext cx="330007" cy="302744"/>
            <a:chOff x="6239575" y="4416275"/>
            <a:chExt cx="489625" cy="449175"/>
          </a:xfrm>
        </p:grpSpPr>
        <p:sp>
          <p:nvSpPr>
            <p:cNvPr id="3844" name="Google Shape;3844;p82"/>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5" name="Google Shape;3845;p82"/>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6" name="Google Shape;3846;p82"/>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7" name="Google Shape;3847;p82"/>
          <p:cNvGrpSpPr/>
          <p:nvPr/>
        </p:nvGrpSpPr>
        <p:grpSpPr>
          <a:xfrm>
            <a:off x="3084610" y="3971815"/>
            <a:ext cx="308234" cy="308234"/>
            <a:chOff x="892750" y="4993750"/>
            <a:chExt cx="483125" cy="483125"/>
          </a:xfrm>
        </p:grpSpPr>
        <p:sp>
          <p:nvSpPr>
            <p:cNvPr id="3848" name="Google Shape;3848;p82"/>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9" name="Google Shape;3849;p82"/>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0" name="Google Shape;3850;p82"/>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1" name="Google Shape;3851;p82"/>
          <p:cNvGrpSpPr/>
          <p:nvPr/>
        </p:nvGrpSpPr>
        <p:grpSpPr>
          <a:xfrm>
            <a:off x="1491328" y="3979188"/>
            <a:ext cx="293982" cy="293982"/>
            <a:chOff x="2676100" y="4993750"/>
            <a:chExt cx="483125" cy="483125"/>
          </a:xfrm>
        </p:grpSpPr>
        <p:sp>
          <p:nvSpPr>
            <p:cNvPr id="3852" name="Google Shape;3852;p82"/>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3" name="Google Shape;3853;p82"/>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4" name="Google Shape;3854;p82"/>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5" name="Google Shape;3855;p82"/>
          <p:cNvGrpSpPr/>
          <p:nvPr/>
        </p:nvGrpSpPr>
        <p:grpSpPr>
          <a:xfrm>
            <a:off x="4322435" y="3971815"/>
            <a:ext cx="308234" cy="308234"/>
            <a:chOff x="3270550" y="4993750"/>
            <a:chExt cx="483125" cy="483125"/>
          </a:xfrm>
        </p:grpSpPr>
        <p:sp>
          <p:nvSpPr>
            <p:cNvPr id="3856" name="Google Shape;3856;p82"/>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7" name="Google Shape;3857;p82"/>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8" name="Google Shape;3858;p82"/>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59" name="Google Shape;3859;p82"/>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60" name="Google Shape;3860;p82"/>
          <p:cNvGrpSpPr/>
          <p:nvPr/>
        </p:nvGrpSpPr>
        <p:grpSpPr>
          <a:xfrm>
            <a:off x="2288093" y="3979142"/>
            <a:ext cx="293997" cy="294073"/>
            <a:chOff x="4459450" y="4993700"/>
            <a:chExt cx="483150" cy="483275"/>
          </a:xfrm>
        </p:grpSpPr>
        <p:sp>
          <p:nvSpPr>
            <p:cNvPr id="3861" name="Google Shape;3861;p82"/>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2" name="Google Shape;3862;p82"/>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3" name="Google Shape;3863;p82"/>
          <p:cNvGrpSpPr/>
          <p:nvPr/>
        </p:nvGrpSpPr>
        <p:grpSpPr>
          <a:xfrm>
            <a:off x="3497219" y="3971815"/>
            <a:ext cx="308234" cy="308234"/>
            <a:chOff x="1487200" y="4993750"/>
            <a:chExt cx="483125" cy="483125"/>
          </a:xfrm>
        </p:grpSpPr>
        <p:sp>
          <p:nvSpPr>
            <p:cNvPr id="3864" name="Google Shape;3864;p8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5" name="Google Shape;3865;p8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6" name="Google Shape;3866;p82"/>
          <p:cNvGrpSpPr/>
          <p:nvPr/>
        </p:nvGrpSpPr>
        <p:grpSpPr>
          <a:xfrm>
            <a:off x="3909829" y="3971815"/>
            <a:ext cx="308234" cy="308234"/>
            <a:chOff x="2081650" y="4993750"/>
            <a:chExt cx="483125" cy="483125"/>
          </a:xfrm>
        </p:grpSpPr>
        <p:sp>
          <p:nvSpPr>
            <p:cNvPr id="3867" name="Google Shape;3867;p8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8" name="Google Shape;3868;p8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9" name="Google Shape;3869;p82"/>
          <p:cNvGrpSpPr/>
          <p:nvPr/>
        </p:nvGrpSpPr>
        <p:grpSpPr>
          <a:xfrm>
            <a:off x="2686471" y="3979142"/>
            <a:ext cx="293997" cy="294073"/>
            <a:chOff x="5053900" y="4993700"/>
            <a:chExt cx="483150" cy="483275"/>
          </a:xfrm>
        </p:grpSpPr>
        <p:sp>
          <p:nvSpPr>
            <p:cNvPr id="3870" name="Google Shape;3870;p82"/>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1" name="Google Shape;3871;p82"/>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72" name="Google Shape;3872;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876" name="Shape 3876"/>
        <p:cNvGrpSpPr/>
        <p:nvPr/>
      </p:nvGrpSpPr>
      <p:grpSpPr>
        <a:xfrm>
          <a:off x="0" y="0"/>
          <a:ext cx="0" cy="0"/>
          <a:chOff x="0" y="0"/>
          <a:chExt cx="0" cy="0"/>
        </a:xfrm>
      </p:grpSpPr>
      <p:sp>
        <p:nvSpPr>
          <p:cNvPr id="3877" name="Google Shape;3877;p83"/>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3"/>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3"/>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0" name="Google Shape;3880;p83"/>
          <p:cNvGrpSpPr/>
          <p:nvPr/>
        </p:nvGrpSpPr>
        <p:grpSpPr>
          <a:xfrm>
            <a:off x="2987728" y="1336070"/>
            <a:ext cx="371882" cy="373766"/>
            <a:chOff x="-41270450" y="1973375"/>
            <a:chExt cx="315850" cy="317450"/>
          </a:xfrm>
        </p:grpSpPr>
        <p:sp>
          <p:nvSpPr>
            <p:cNvPr id="3881" name="Google Shape;3881;p83"/>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3"/>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3"/>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3"/>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83"/>
          <p:cNvGrpSpPr/>
          <p:nvPr/>
        </p:nvGrpSpPr>
        <p:grpSpPr>
          <a:xfrm>
            <a:off x="3005407" y="1783026"/>
            <a:ext cx="395871" cy="372088"/>
            <a:chOff x="-41291625" y="2339025"/>
            <a:chExt cx="336225" cy="316025"/>
          </a:xfrm>
        </p:grpSpPr>
        <p:sp>
          <p:nvSpPr>
            <p:cNvPr id="3886" name="Google Shape;3886;p83"/>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3"/>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8" name="Google Shape;3888;p83"/>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3"/>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3"/>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3"/>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3"/>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3"/>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4" name="Google Shape;3894;p83"/>
          <p:cNvGrpSpPr/>
          <p:nvPr/>
        </p:nvGrpSpPr>
        <p:grpSpPr>
          <a:xfrm>
            <a:off x="1229534" y="1308077"/>
            <a:ext cx="396931" cy="373147"/>
            <a:chOff x="-42804750" y="1949600"/>
            <a:chExt cx="337125" cy="316925"/>
          </a:xfrm>
        </p:grpSpPr>
        <p:sp>
          <p:nvSpPr>
            <p:cNvPr id="3895" name="Google Shape;3895;p8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83"/>
          <p:cNvGrpSpPr/>
          <p:nvPr/>
        </p:nvGrpSpPr>
        <p:grpSpPr>
          <a:xfrm>
            <a:off x="1292211" y="1760773"/>
            <a:ext cx="335706" cy="364258"/>
            <a:chOff x="-42778750" y="2320125"/>
            <a:chExt cx="285125" cy="309375"/>
          </a:xfrm>
        </p:grpSpPr>
        <p:sp>
          <p:nvSpPr>
            <p:cNvPr id="3899" name="Google Shape;3899;p8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83"/>
          <p:cNvGrpSpPr/>
          <p:nvPr/>
        </p:nvGrpSpPr>
        <p:grpSpPr>
          <a:xfrm>
            <a:off x="1269879" y="2207778"/>
            <a:ext cx="375591" cy="374678"/>
            <a:chOff x="-42796875" y="2680675"/>
            <a:chExt cx="319000" cy="318225"/>
          </a:xfrm>
        </p:grpSpPr>
        <p:sp>
          <p:nvSpPr>
            <p:cNvPr id="3902" name="Google Shape;3902;p83"/>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3"/>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3"/>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3"/>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3"/>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7" name="Google Shape;3907;p83"/>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3"/>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3"/>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3"/>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3"/>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2" name="Google Shape;3912;p83"/>
          <p:cNvGrpSpPr/>
          <p:nvPr/>
        </p:nvGrpSpPr>
        <p:grpSpPr>
          <a:xfrm>
            <a:off x="2168150" y="3086053"/>
            <a:ext cx="390426" cy="369586"/>
            <a:chOff x="-39055650" y="2315975"/>
            <a:chExt cx="331600" cy="313900"/>
          </a:xfrm>
        </p:grpSpPr>
        <p:sp>
          <p:nvSpPr>
            <p:cNvPr id="3913" name="Google Shape;3913;p83"/>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3"/>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5" name="Google Shape;3915;p83"/>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3"/>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7" name="Google Shape;3917;p83"/>
          <p:cNvGrpSpPr/>
          <p:nvPr/>
        </p:nvGrpSpPr>
        <p:grpSpPr>
          <a:xfrm>
            <a:off x="1659816" y="1308254"/>
            <a:ext cx="380241" cy="371793"/>
            <a:chOff x="-42430625" y="1949750"/>
            <a:chExt cx="322950" cy="315775"/>
          </a:xfrm>
        </p:grpSpPr>
        <p:sp>
          <p:nvSpPr>
            <p:cNvPr id="3918" name="Google Shape;3918;p83"/>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3"/>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3"/>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3"/>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2" name="Google Shape;3922;p83"/>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3"/>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3"/>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3"/>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3"/>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3"/>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8" name="Google Shape;3928;p83"/>
          <p:cNvGrpSpPr/>
          <p:nvPr/>
        </p:nvGrpSpPr>
        <p:grpSpPr>
          <a:xfrm>
            <a:off x="2623344" y="3084199"/>
            <a:ext cx="372824" cy="372058"/>
            <a:chOff x="-38686275" y="2314400"/>
            <a:chExt cx="316650" cy="316000"/>
          </a:xfrm>
        </p:grpSpPr>
        <p:sp>
          <p:nvSpPr>
            <p:cNvPr id="3929" name="Google Shape;3929;p83"/>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3"/>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83"/>
          <p:cNvGrpSpPr/>
          <p:nvPr/>
        </p:nvGrpSpPr>
        <p:grpSpPr>
          <a:xfrm>
            <a:off x="2621946" y="3576239"/>
            <a:ext cx="375620" cy="373736"/>
            <a:chOff x="-38686275" y="2682250"/>
            <a:chExt cx="319025" cy="317425"/>
          </a:xfrm>
        </p:grpSpPr>
        <p:sp>
          <p:nvSpPr>
            <p:cNvPr id="3932" name="Google Shape;3932;p83"/>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3"/>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83"/>
          <p:cNvGrpSpPr/>
          <p:nvPr/>
        </p:nvGrpSpPr>
        <p:grpSpPr>
          <a:xfrm>
            <a:off x="3940328" y="3574782"/>
            <a:ext cx="391368" cy="376650"/>
            <a:chOff x="-37534750" y="2668075"/>
            <a:chExt cx="332400" cy="319900"/>
          </a:xfrm>
        </p:grpSpPr>
        <p:sp>
          <p:nvSpPr>
            <p:cNvPr id="3935" name="Google Shape;3935;p83"/>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3"/>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7" name="Google Shape;3937;p83"/>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8" name="Google Shape;3938;p83"/>
          <p:cNvGrpSpPr/>
          <p:nvPr/>
        </p:nvGrpSpPr>
        <p:grpSpPr>
          <a:xfrm>
            <a:off x="2131694" y="1755917"/>
            <a:ext cx="375591" cy="374060"/>
            <a:chOff x="-42062025" y="2316000"/>
            <a:chExt cx="319000" cy="317700"/>
          </a:xfrm>
        </p:grpSpPr>
        <p:sp>
          <p:nvSpPr>
            <p:cNvPr id="3939" name="Google Shape;3939;p83"/>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3"/>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1" name="Google Shape;3941;p83"/>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2" name="Google Shape;3942;p83"/>
          <p:cNvGrpSpPr/>
          <p:nvPr/>
        </p:nvGrpSpPr>
        <p:grpSpPr>
          <a:xfrm>
            <a:off x="876569" y="2667020"/>
            <a:ext cx="330143" cy="368173"/>
            <a:chOff x="-40150450" y="1977325"/>
            <a:chExt cx="280400" cy="312700"/>
          </a:xfrm>
        </p:grpSpPr>
        <p:sp>
          <p:nvSpPr>
            <p:cNvPr id="3943" name="Google Shape;3943;p83"/>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3"/>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3"/>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3"/>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83"/>
          <p:cNvGrpSpPr/>
          <p:nvPr/>
        </p:nvGrpSpPr>
        <p:grpSpPr>
          <a:xfrm>
            <a:off x="870534" y="3126239"/>
            <a:ext cx="342211" cy="372824"/>
            <a:chOff x="-40160700" y="2339625"/>
            <a:chExt cx="290650" cy="316650"/>
          </a:xfrm>
        </p:grpSpPr>
        <p:sp>
          <p:nvSpPr>
            <p:cNvPr id="3948" name="Google Shape;3948;p83"/>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3"/>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3"/>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3"/>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83"/>
          <p:cNvGrpSpPr/>
          <p:nvPr/>
        </p:nvGrpSpPr>
        <p:grpSpPr>
          <a:xfrm>
            <a:off x="852359" y="3576695"/>
            <a:ext cx="375591" cy="372824"/>
            <a:chOff x="-40171725" y="2705875"/>
            <a:chExt cx="319000" cy="316650"/>
          </a:xfrm>
        </p:grpSpPr>
        <p:sp>
          <p:nvSpPr>
            <p:cNvPr id="3953" name="Google Shape;3953;p83"/>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3"/>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83"/>
          <p:cNvGrpSpPr/>
          <p:nvPr/>
        </p:nvGrpSpPr>
        <p:grpSpPr>
          <a:xfrm>
            <a:off x="3109957" y="2651151"/>
            <a:ext cx="272686" cy="373766"/>
            <a:chOff x="-38275925" y="1946600"/>
            <a:chExt cx="231600" cy="317450"/>
          </a:xfrm>
        </p:grpSpPr>
        <p:sp>
          <p:nvSpPr>
            <p:cNvPr id="3956" name="Google Shape;3956;p8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8" name="Google Shape;3958;p83"/>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3"/>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0" name="Google Shape;3960;p83"/>
          <p:cNvGrpSpPr/>
          <p:nvPr/>
        </p:nvGrpSpPr>
        <p:grpSpPr>
          <a:xfrm>
            <a:off x="2173841" y="4048593"/>
            <a:ext cx="382096" cy="371911"/>
            <a:chOff x="-37190575" y="1951325"/>
            <a:chExt cx="324525" cy="315875"/>
          </a:xfrm>
        </p:grpSpPr>
        <p:sp>
          <p:nvSpPr>
            <p:cNvPr id="3961" name="Google Shape;3961;p83"/>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3"/>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3"/>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3"/>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3"/>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83"/>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7" name="Google Shape;3967;p83"/>
          <p:cNvGrpSpPr/>
          <p:nvPr/>
        </p:nvGrpSpPr>
        <p:grpSpPr>
          <a:xfrm>
            <a:off x="2574144" y="1834744"/>
            <a:ext cx="373736" cy="293055"/>
            <a:chOff x="-41694200" y="2382950"/>
            <a:chExt cx="317425" cy="248900"/>
          </a:xfrm>
        </p:grpSpPr>
        <p:sp>
          <p:nvSpPr>
            <p:cNvPr id="3968" name="Google Shape;3968;p83"/>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3"/>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3"/>
          <p:cNvGrpSpPr/>
          <p:nvPr/>
        </p:nvGrpSpPr>
        <p:grpSpPr>
          <a:xfrm>
            <a:off x="2570967" y="2188052"/>
            <a:ext cx="375591" cy="373766"/>
            <a:chOff x="-41695775" y="2683025"/>
            <a:chExt cx="319000" cy="317450"/>
          </a:xfrm>
        </p:grpSpPr>
        <p:sp>
          <p:nvSpPr>
            <p:cNvPr id="3971" name="Google Shape;3971;p83"/>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3"/>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3"/>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83"/>
          <p:cNvGrpSpPr/>
          <p:nvPr/>
        </p:nvGrpSpPr>
        <p:grpSpPr>
          <a:xfrm>
            <a:off x="1313266" y="2680822"/>
            <a:ext cx="342211" cy="375620"/>
            <a:chOff x="-39792875" y="1971800"/>
            <a:chExt cx="290650" cy="319025"/>
          </a:xfrm>
        </p:grpSpPr>
        <p:sp>
          <p:nvSpPr>
            <p:cNvPr id="3975" name="Google Shape;3975;p83"/>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3"/>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7" name="Google Shape;3977;p83"/>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8" name="Google Shape;3978;p83"/>
          <p:cNvGrpSpPr/>
          <p:nvPr/>
        </p:nvGrpSpPr>
        <p:grpSpPr>
          <a:xfrm>
            <a:off x="3490328" y="2653006"/>
            <a:ext cx="383950" cy="372618"/>
            <a:chOff x="-37956150" y="1948175"/>
            <a:chExt cx="326100" cy="316475"/>
          </a:xfrm>
        </p:grpSpPr>
        <p:sp>
          <p:nvSpPr>
            <p:cNvPr id="3979" name="Google Shape;3979;p83"/>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3"/>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3"/>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83"/>
          <p:cNvGrpSpPr/>
          <p:nvPr/>
        </p:nvGrpSpPr>
        <p:grpSpPr>
          <a:xfrm>
            <a:off x="1323705" y="3129047"/>
            <a:ext cx="324609" cy="374825"/>
            <a:chOff x="-39783425" y="2337925"/>
            <a:chExt cx="275700" cy="318350"/>
          </a:xfrm>
        </p:grpSpPr>
        <p:sp>
          <p:nvSpPr>
            <p:cNvPr id="3983" name="Google Shape;3983;p83"/>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3"/>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83"/>
          <p:cNvGrpSpPr/>
          <p:nvPr/>
        </p:nvGrpSpPr>
        <p:grpSpPr>
          <a:xfrm>
            <a:off x="3497847" y="3160259"/>
            <a:ext cx="375620" cy="243015"/>
            <a:chOff x="-37953000" y="2379000"/>
            <a:chExt cx="319025" cy="206400"/>
          </a:xfrm>
        </p:grpSpPr>
        <p:sp>
          <p:nvSpPr>
            <p:cNvPr id="3986" name="Google Shape;3986;p83"/>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3"/>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3"/>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3"/>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3"/>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1" name="Google Shape;3991;p83"/>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3"/>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3"/>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3994" name="Google Shape;3994;p83"/>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3995" name="Google Shape;3995;p83"/>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6" name="Google Shape;3996;p83"/>
          <p:cNvGrpSpPr/>
          <p:nvPr/>
        </p:nvGrpSpPr>
        <p:grpSpPr>
          <a:xfrm>
            <a:off x="4865594" y="1782519"/>
            <a:ext cx="354107" cy="355063"/>
            <a:chOff x="-28467625" y="2331750"/>
            <a:chExt cx="296150" cy="296950"/>
          </a:xfrm>
        </p:grpSpPr>
        <p:sp>
          <p:nvSpPr>
            <p:cNvPr id="3997" name="Google Shape;3997;p8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83"/>
          <p:cNvGrpSpPr/>
          <p:nvPr/>
        </p:nvGrpSpPr>
        <p:grpSpPr>
          <a:xfrm>
            <a:off x="4879719" y="2225601"/>
            <a:ext cx="325858" cy="351327"/>
            <a:chOff x="-28461325" y="2701925"/>
            <a:chExt cx="272525" cy="293825"/>
          </a:xfrm>
        </p:grpSpPr>
        <p:sp>
          <p:nvSpPr>
            <p:cNvPr id="4000" name="Google Shape;4000;p83"/>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3"/>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3"/>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83"/>
          <p:cNvGrpSpPr/>
          <p:nvPr/>
        </p:nvGrpSpPr>
        <p:grpSpPr>
          <a:xfrm>
            <a:off x="7103910" y="1399238"/>
            <a:ext cx="354107" cy="226974"/>
            <a:chOff x="-26585200" y="2025375"/>
            <a:chExt cx="296150" cy="189825"/>
          </a:xfrm>
        </p:grpSpPr>
        <p:sp>
          <p:nvSpPr>
            <p:cNvPr id="4004" name="Google Shape;4004;p83"/>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3"/>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3"/>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3"/>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3"/>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83"/>
          <p:cNvGrpSpPr/>
          <p:nvPr/>
        </p:nvGrpSpPr>
        <p:grpSpPr>
          <a:xfrm>
            <a:off x="7104373" y="1783461"/>
            <a:ext cx="353180" cy="353180"/>
            <a:chOff x="-26584425" y="2340425"/>
            <a:chExt cx="295375" cy="295375"/>
          </a:xfrm>
        </p:grpSpPr>
        <p:sp>
          <p:nvSpPr>
            <p:cNvPr id="4010" name="Google Shape;4010;p83"/>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3"/>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3"/>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3"/>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3"/>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83"/>
          <p:cNvGrpSpPr/>
          <p:nvPr/>
        </p:nvGrpSpPr>
        <p:grpSpPr>
          <a:xfrm>
            <a:off x="7099202" y="2224555"/>
            <a:ext cx="363523" cy="353419"/>
            <a:chOff x="-26585200" y="2710400"/>
            <a:chExt cx="304025" cy="295575"/>
          </a:xfrm>
        </p:grpSpPr>
        <p:sp>
          <p:nvSpPr>
            <p:cNvPr id="4016" name="Google Shape;4016;p83"/>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3"/>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3"/>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3"/>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3"/>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3"/>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3"/>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3"/>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3"/>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3"/>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3"/>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3"/>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83"/>
          <p:cNvGrpSpPr/>
          <p:nvPr/>
        </p:nvGrpSpPr>
        <p:grpSpPr>
          <a:xfrm>
            <a:off x="5754337" y="2666033"/>
            <a:ext cx="354136" cy="353210"/>
            <a:chOff x="-24709875" y="1970225"/>
            <a:chExt cx="296175" cy="295400"/>
          </a:xfrm>
        </p:grpSpPr>
        <p:sp>
          <p:nvSpPr>
            <p:cNvPr id="4029" name="Google Shape;4029;p83"/>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3"/>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83"/>
          <p:cNvGrpSpPr/>
          <p:nvPr/>
        </p:nvGrpSpPr>
        <p:grpSpPr>
          <a:xfrm>
            <a:off x="5786352" y="3112911"/>
            <a:ext cx="290107" cy="354107"/>
            <a:chOff x="-24683100" y="2340425"/>
            <a:chExt cx="242625" cy="296150"/>
          </a:xfrm>
        </p:grpSpPr>
        <p:sp>
          <p:nvSpPr>
            <p:cNvPr id="4032" name="Google Shape;4032;p83"/>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3"/>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3"/>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3"/>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6" name="Google Shape;4036;p83"/>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83"/>
          <p:cNvGrpSpPr/>
          <p:nvPr/>
        </p:nvGrpSpPr>
        <p:grpSpPr>
          <a:xfrm>
            <a:off x="7992594" y="2666033"/>
            <a:ext cx="360713" cy="353210"/>
            <a:chOff x="-22881800" y="1971800"/>
            <a:chExt cx="301675" cy="295400"/>
          </a:xfrm>
        </p:grpSpPr>
        <p:sp>
          <p:nvSpPr>
            <p:cNvPr id="4038" name="Google Shape;4038;p83"/>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3"/>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3"/>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3"/>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3"/>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3"/>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4" name="Google Shape;4044;p83"/>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3"/>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6" name="Google Shape;4046;p83"/>
          <p:cNvGrpSpPr/>
          <p:nvPr/>
        </p:nvGrpSpPr>
        <p:grpSpPr>
          <a:xfrm>
            <a:off x="5368939" y="2224196"/>
            <a:ext cx="227930" cy="354136"/>
            <a:chOff x="-28043900" y="2701925"/>
            <a:chExt cx="190625" cy="296175"/>
          </a:xfrm>
        </p:grpSpPr>
        <p:sp>
          <p:nvSpPr>
            <p:cNvPr id="4047" name="Google Shape;4047;p83"/>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3"/>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3"/>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3"/>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3"/>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83"/>
          <p:cNvGrpSpPr/>
          <p:nvPr/>
        </p:nvGrpSpPr>
        <p:grpSpPr>
          <a:xfrm>
            <a:off x="7541805" y="1336135"/>
            <a:ext cx="354136" cy="353180"/>
            <a:chOff x="-26215025" y="1971025"/>
            <a:chExt cx="296175" cy="295375"/>
          </a:xfrm>
        </p:grpSpPr>
        <p:sp>
          <p:nvSpPr>
            <p:cNvPr id="4053" name="Google Shape;4053;p83"/>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3"/>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3"/>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3"/>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3"/>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3"/>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3"/>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3"/>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83"/>
          <p:cNvGrpSpPr/>
          <p:nvPr/>
        </p:nvGrpSpPr>
        <p:grpSpPr>
          <a:xfrm>
            <a:off x="7541327" y="1783924"/>
            <a:ext cx="355093" cy="352253"/>
            <a:chOff x="-26215825" y="2341200"/>
            <a:chExt cx="296975" cy="294600"/>
          </a:xfrm>
        </p:grpSpPr>
        <p:sp>
          <p:nvSpPr>
            <p:cNvPr id="4062" name="Google Shape;4062;p83"/>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3"/>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83"/>
          <p:cNvGrpSpPr/>
          <p:nvPr/>
        </p:nvGrpSpPr>
        <p:grpSpPr>
          <a:xfrm>
            <a:off x="7573357" y="2224674"/>
            <a:ext cx="291033" cy="353180"/>
            <a:chOff x="-26179575" y="2710600"/>
            <a:chExt cx="243400" cy="295375"/>
          </a:xfrm>
        </p:grpSpPr>
        <p:sp>
          <p:nvSpPr>
            <p:cNvPr id="4065" name="Google Shape;4065;p83"/>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3"/>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3"/>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83"/>
          <p:cNvGrpSpPr/>
          <p:nvPr/>
        </p:nvGrpSpPr>
        <p:grpSpPr>
          <a:xfrm>
            <a:off x="6212417" y="2666048"/>
            <a:ext cx="337187" cy="353180"/>
            <a:chOff x="-24328675" y="1971025"/>
            <a:chExt cx="282000" cy="295375"/>
          </a:xfrm>
        </p:grpSpPr>
        <p:sp>
          <p:nvSpPr>
            <p:cNvPr id="4069" name="Google Shape;4069;p83"/>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3"/>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83"/>
          <p:cNvGrpSpPr/>
          <p:nvPr/>
        </p:nvGrpSpPr>
        <p:grpSpPr>
          <a:xfrm>
            <a:off x="6214778" y="3113374"/>
            <a:ext cx="332464" cy="353180"/>
            <a:chOff x="-24330250" y="2340425"/>
            <a:chExt cx="278050" cy="295375"/>
          </a:xfrm>
        </p:grpSpPr>
        <p:sp>
          <p:nvSpPr>
            <p:cNvPr id="4072" name="Google Shape;4072;p83"/>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3"/>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3"/>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3"/>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3"/>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3"/>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3"/>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9" name="Google Shape;4079;p83"/>
          <p:cNvGrpSpPr/>
          <p:nvPr/>
        </p:nvGrpSpPr>
        <p:grpSpPr>
          <a:xfrm>
            <a:off x="6204420" y="3554587"/>
            <a:ext cx="353180" cy="353180"/>
            <a:chOff x="-24338900" y="2710600"/>
            <a:chExt cx="295375" cy="295375"/>
          </a:xfrm>
        </p:grpSpPr>
        <p:sp>
          <p:nvSpPr>
            <p:cNvPr id="4080" name="Google Shape;4080;p83"/>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3"/>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83"/>
          <p:cNvGrpSpPr/>
          <p:nvPr/>
        </p:nvGrpSpPr>
        <p:grpSpPr>
          <a:xfrm>
            <a:off x="7995419" y="3113972"/>
            <a:ext cx="355063" cy="351984"/>
            <a:chOff x="-22859750" y="2335900"/>
            <a:chExt cx="296950" cy="294375"/>
          </a:xfrm>
        </p:grpSpPr>
        <p:sp>
          <p:nvSpPr>
            <p:cNvPr id="4083" name="Google Shape;4083;p83"/>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3"/>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3"/>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83"/>
          <p:cNvGrpSpPr/>
          <p:nvPr/>
        </p:nvGrpSpPr>
        <p:grpSpPr>
          <a:xfrm>
            <a:off x="5774767" y="1336120"/>
            <a:ext cx="311749" cy="353210"/>
            <a:chOff x="-27710725" y="1959200"/>
            <a:chExt cx="260725" cy="295400"/>
          </a:xfrm>
        </p:grpSpPr>
        <p:sp>
          <p:nvSpPr>
            <p:cNvPr id="4087" name="Google Shape;4087;p83"/>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3"/>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83"/>
          <p:cNvGrpSpPr/>
          <p:nvPr/>
        </p:nvGrpSpPr>
        <p:grpSpPr>
          <a:xfrm>
            <a:off x="5752631" y="1844666"/>
            <a:ext cx="356020" cy="230770"/>
            <a:chOff x="-27728850" y="2382950"/>
            <a:chExt cx="297750" cy="193000"/>
          </a:xfrm>
        </p:grpSpPr>
        <p:sp>
          <p:nvSpPr>
            <p:cNvPr id="4090" name="Google Shape;4090;p83"/>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3"/>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3"/>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3" name="Google Shape;4093;p83"/>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3"/>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5" name="Google Shape;4095;p83"/>
          <p:cNvGrpSpPr/>
          <p:nvPr/>
        </p:nvGrpSpPr>
        <p:grpSpPr>
          <a:xfrm>
            <a:off x="7983975" y="1792877"/>
            <a:ext cx="354136" cy="334348"/>
            <a:chOff x="-25844850" y="2357750"/>
            <a:chExt cx="296175" cy="279625"/>
          </a:xfrm>
        </p:grpSpPr>
        <p:sp>
          <p:nvSpPr>
            <p:cNvPr id="4096" name="Google Shape;4096;p83"/>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3"/>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3"/>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3"/>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3"/>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3"/>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2" name="Google Shape;4102;p83"/>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3" name="Google Shape;4103;p83"/>
          <p:cNvGrpSpPr/>
          <p:nvPr/>
        </p:nvGrpSpPr>
        <p:grpSpPr>
          <a:xfrm>
            <a:off x="6712883" y="2666033"/>
            <a:ext cx="228887" cy="353210"/>
            <a:chOff x="-23917525" y="1970225"/>
            <a:chExt cx="191425" cy="295400"/>
          </a:xfrm>
        </p:grpSpPr>
        <p:sp>
          <p:nvSpPr>
            <p:cNvPr id="4104" name="Google Shape;4104;p83"/>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3"/>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3"/>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83"/>
          <p:cNvGrpSpPr/>
          <p:nvPr/>
        </p:nvGrpSpPr>
        <p:grpSpPr>
          <a:xfrm>
            <a:off x="6668164" y="3112911"/>
            <a:ext cx="318325" cy="354107"/>
            <a:chOff x="-23952175" y="2340425"/>
            <a:chExt cx="266225" cy="296150"/>
          </a:xfrm>
        </p:grpSpPr>
        <p:sp>
          <p:nvSpPr>
            <p:cNvPr id="4108" name="Google Shape;4108;p83"/>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3"/>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0" name="Google Shape;4110;p83"/>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1" name="Google Shape;4111;p83"/>
          <p:cNvGrpSpPr/>
          <p:nvPr/>
        </p:nvGrpSpPr>
        <p:grpSpPr>
          <a:xfrm>
            <a:off x="8053336" y="3553167"/>
            <a:ext cx="239230" cy="356020"/>
            <a:chOff x="-22811700" y="2700350"/>
            <a:chExt cx="200075" cy="297750"/>
          </a:xfrm>
        </p:grpSpPr>
        <p:sp>
          <p:nvSpPr>
            <p:cNvPr id="4112" name="Google Shape;4112;p83"/>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3"/>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3"/>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83"/>
          <p:cNvGrpSpPr/>
          <p:nvPr/>
        </p:nvGrpSpPr>
        <p:grpSpPr>
          <a:xfrm>
            <a:off x="6201787" y="1335656"/>
            <a:ext cx="355063" cy="354136"/>
            <a:chOff x="-27358650" y="1961575"/>
            <a:chExt cx="296950" cy="296175"/>
          </a:xfrm>
        </p:grpSpPr>
        <p:sp>
          <p:nvSpPr>
            <p:cNvPr id="4116" name="Google Shape;4116;p83"/>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3"/>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8" name="Google Shape;4118;p83"/>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3"/>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0" name="Google Shape;4120;p83"/>
          <p:cNvGrpSpPr/>
          <p:nvPr/>
        </p:nvGrpSpPr>
        <p:grpSpPr>
          <a:xfrm>
            <a:off x="7100357" y="2666048"/>
            <a:ext cx="354136" cy="353180"/>
            <a:chOff x="-23599325" y="1971025"/>
            <a:chExt cx="296175" cy="295375"/>
          </a:xfrm>
        </p:grpSpPr>
        <p:sp>
          <p:nvSpPr>
            <p:cNvPr id="4121" name="Google Shape;4121;p83"/>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3"/>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3" name="Google Shape;4123;p83"/>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3"/>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3"/>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6" name="Google Shape;4126;p83"/>
          <p:cNvGrpSpPr/>
          <p:nvPr/>
        </p:nvGrpSpPr>
        <p:grpSpPr>
          <a:xfrm>
            <a:off x="6644801" y="1335776"/>
            <a:ext cx="360713" cy="353897"/>
            <a:chOff x="-26993200" y="1961775"/>
            <a:chExt cx="301675" cy="295975"/>
          </a:xfrm>
        </p:grpSpPr>
        <p:sp>
          <p:nvSpPr>
            <p:cNvPr id="4127" name="Google Shape;4127;p83"/>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3"/>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3"/>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83"/>
          <p:cNvGrpSpPr/>
          <p:nvPr/>
        </p:nvGrpSpPr>
        <p:grpSpPr>
          <a:xfrm>
            <a:off x="6669761" y="1783461"/>
            <a:ext cx="310792" cy="353180"/>
            <a:chOff x="-26970350" y="2332550"/>
            <a:chExt cx="259925" cy="295375"/>
          </a:xfrm>
        </p:grpSpPr>
        <p:sp>
          <p:nvSpPr>
            <p:cNvPr id="4131" name="Google Shape;4131;p83"/>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3"/>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83"/>
          <p:cNvGrpSpPr/>
          <p:nvPr/>
        </p:nvGrpSpPr>
        <p:grpSpPr>
          <a:xfrm>
            <a:off x="6649046" y="2256226"/>
            <a:ext cx="352223" cy="290077"/>
            <a:chOff x="-26986100" y="2735800"/>
            <a:chExt cx="294575" cy="242600"/>
          </a:xfrm>
        </p:grpSpPr>
        <p:sp>
          <p:nvSpPr>
            <p:cNvPr id="4134" name="Google Shape;4134;p83"/>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3"/>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83"/>
          <p:cNvGrpSpPr/>
          <p:nvPr/>
        </p:nvGrpSpPr>
        <p:grpSpPr>
          <a:xfrm>
            <a:off x="7548093" y="2665569"/>
            <a:ext cx="355063" cy="354136"/>
            <a:chOff x="-23229925" y="1970225"/>
            <a:chExt cx="296950" cy="296175"/>
          </a:xfrm>
        </p:grpSpPr>
        <p:sp>
          <p:nvSpPr>
            <p:cNvPr id="4137" name="Google Shape;4137;p83"/>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3"/>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3"/>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3"/>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83"/>
          <p:cNvGrpSpPr/>
          <p:nvPr/>
        </p:nvGrpSpPr>
        <p:grpSpPr>
          <a:xfrm>
            <a:off x="7590466" y="3112432"/>
            <a:ext cx="270318" cy="355063"/>
            <a:chOff x="-23177950" y="2340425"/>
            <a:chExt cx="226075" cy="296950"/>
          </a:xfrm>
        </p:grpSpPr>
        <p:sp>
          <p:nvSpPr>
            <p:cNvPr id="4142" name="Google Shape;4142;p83"/>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3"/>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83"/>
          <p:cNvGrpSpPr/>
          <p:nvPr/>
        </p:nvGrpSpPr>
        <p:grpSpPr>
          <a:xfrm>
            <a:off x="7548556" y="3554109"/>
            <a:ext cx="354136" cy="354136"/>
            <a:chOff x="-23229150" y="2710600"/>
            <a:chExt cx="296175" cy="296175"/>
          </a:xfrm>
        </p:grpSpPr>
        <p:sp>
          <p:nvSpPr>
            <p:cNvPr id="4145" name="Google Shape;4145;p83"/>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3"/>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7" name="Google Shape;4147;p83"/>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3"/>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9" name="Google Shape;4149;p83"/>
          <p:cNvGrpSpPr/>
          <p:nvPr/>
        </p:nvGrpSpPr>
        <p:grpSpPr>
          <a:xfrm>
            <a:off x="4865631" y="3123732"/>
            <a:ext cx="356946" cy="332464"/>
            <a:chOff x="-25477800" y="2357750"/>
            <a:chExt cx="298525" cy="278050"/>
          </a:xfrm>
        </p:grpSpPr>
        <p:sp>
          <p:nvSpPr>
            <p:cNvPr id="4150" name="Google Shape;4150;p83"/>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3"/>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2" name="Google Shape;4152;p83"/>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3"/>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4" name="Google Shape;4154;p83"/>
          <p:cNvGrpSpPr/>
          <p:nvPr/>
        </p:nvGrpSpPr>
        <p:grpSpPr>
          <a:xfrm>
            <a:off x="5308265" y="3112911"/>
            <a:ext cx="353180" cy="354107"/>
            <a:chOff x="-25104475" y="2340425"/>
            <a:chExt cx="295375" cy="296150"/>
          </a:xfrm>
        </p:grpSpPr>
        <p:sp>
          <p:nvSpPr>
            <p:cNvPr id="4155" name="Google Shape;4155;p83"/>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3"/>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3"/>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3"/>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3"/>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3"/>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3"/>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3"/>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3"/>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4" name="Google Shape;4164;p83"/>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168" name="Shape 4168"/>
        <p:cNvGrpSpPr/>
        <p:nvPr/>
      </p:nvGrpSpPr>
      <p:grpSpPr>
        <a:xfrm>
          <a:off x="0" y="0"/>
          <a:ext cx="0" cy="0"/>
          <a:chOff x="0" y="0"/>
          <a:chExt cx="0" cy="0"/>
        </a:xfrm>
      </p:grpSpPr>
      <p:sp>
        <p:nvSpPr>
          <p:cNvPr id="4169" name="Google Shape;4169;p84"/>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170" name="Google Shape;4170;p84"/>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171" name="Google Shape;4171;p84"/>
          <p:cNvGrpSpPr/>
          <p:nvPr/>
        </p:nvGrpSpPr>
        <p:grpSpPr>
          <a:xfrm>
            <a:off x="854368" y="1313920"/>
            <a:ext cx="366269" cy="366240"/>
            <a:chOff x="-65131525" y="1914325"/>
            <a:chExt cx="316650" cy="316625"/>
          </a:xfrm>
        </p:grpSpPr>
        <p:sp>
          <p:nvSpPr>
            <p:cNvPr id="4172" name="Google Shape;4172;p8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84"/>
          <p:cNvGrpSpPr/>
          <p:nvPr/>
        </p:nvGrpSpPr>
        <p:grpSpPr>
          <a:xfrm>
            <a:off x="854368" y="1794207"/>
            <a:ext cx="366269" cy="366269"/>
            <a:chOff x="-65131525" y="2281350"/>
            <a:chExt cx="316650" cy="316650"/>
          </a:xfrm>
        </p:grpSpPr>
        <p:sp>
          <p:nvSpPr>
            <p:cNvPr id="4175" name="Google Shape;4175;p8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84"/>
          <p:cNvGrpSpPr/>
          <p:nvPr/>
        </p:nvGrpSpPr>
        <p:grpSpPr>
          <a:xfrm>
            <a:off x="857564" y="2259206"/>
            <a:ext cx="359878" cy="367165"/>
            <a:chOff x="-65129950" y="2646800"/>
            <a:chExt cx="311125" cy="317425"/>
          </a:xfrm>
        </p:grpSpPr>
        <p:sp>
          <p:nvSpPr>
            <p:cNvPr id="4178" name="Google Shape;4178;p8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84"/>
          <p:cNvGrpSpPr/>
          <p:nvPr/>
        </p:nvGrpSpPr>
        <p:grpSpPr>
          <a:xfrm>
            <a:off x="3060897" y="1312532"/>
            <a:ext cx="368987" cy="369016"/>
            <a:chOff x="-63252250" y="1930850"/>
            <a:chExt cx="319000" cy="319025"/>
          </a:xfrm>
        </p:grpSpPr>
        <p:sp>
          <p:nvSpPr>
            <p:cNvPr id="4181" name="Google Shape;4181;p8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3" name="Google Shape;4183;p84"/>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4" name="Google Shape;4184;p84"/>
          <p:cNvGrpSpPr/>
          <p:nvPr/>
        </p:nvGrpSpPr>
        <p:grpSpPr>
          <a:xfrm>
            <a:off x="3061808" y="2258743"/>
            <a:ext cx="367165" cy="368091"/>
            <a:chOff x="-63250675" y="2664125"/>
            <a:chExt cx="317425" cy="318225"/>
          </a:xfrm>
        </p:grpSpPr>
        <p:sp>
          <p:nvSpPr>
            <p:cNvPr id="4185" name="Google Shape;4185;p8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84"/>
          <p:cNvGrpSpPr/>
          <p:nvPr/>
        </p:nvGrpSpPr>
        <p:grpSpPr>
          <a:xfrm>
            <a:off x="1738471" y="2735150"/>
            <a:ext cx="363522" cy="361266"/>
            <a:chOff x="-61354075" y="1940500"/>
            <a:chExt cx="314275" cy="312325"/>
          </a:xfrm>
        </p:grpSpPr>
        <p:sp>
          <p:nvSpPr>
            <p:cNvPr id="4188" name="Google Shape;4188;p8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84"/>
          <p:cNvGrpSpPr/>
          <p:nvPr/>
        </p:nvGrpSpPr>
        <p:grpSpPr>
          <a:xfrm>
            <a:off x="1737098" y="3183702"/>
            <a:ext cx="366269" cy="336195"/>
            <a:chOff x="-61354875" y="2322300"/>
            <a:chExt cx="316650" cy="290650"/>
          </a:xfrm>
        </p:grpSpPr>
        <p:sp>
          <p:nvSpPr>
            <p:cNvPr id="4193" name="Google Shape;4193;p8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84"/>
          <p:cNvGrpSpPr/>
          <p:nvPr/>
        </p:nvGrpSpPr>
        <p:grpSpPr>
          <a:xfrm>
            <a:off x="1737098" y="3611266"/>
            <a:ext cx="366269" cy="366269"/>
            <a:chOff x="-61354875" y="2671225"/>
            <a:chExt cx="316650" cy="316650"/>
          </a:xfrm>
        </p:grpSpPr>
        <p:sp>
          <p:nvSpPr>
            <p:cNvPr id="4197" name="Google Shape;4197;p8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84"/>
          <p:cNvGrpSpPr/>
          <p:nvPr/>
        </p:nvGrpSpPr>
        <p:grpSpPr>
          <a:xfrm>
            <a:off x="3952502" y="2731001"/>
            <a:ext cx="368987" cy="369566"/>
            <a:chOff x="-59502375" y="1904375"/>
            <a:chExt cx="319000" cy="319500"/>
          </a:xfrm>
        </p:grpSpPr>
        <p:sp>
          <p:nvSpPr>
            <p:cNvPr id="4203" name="Google Shape;4203;p8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84"/>
          <p:cNvGrpSpPr/>
          <p:nvPr/>
        </p:nvGrpSpPr>
        <p:grpSpPr>
          <a:xfrm>
            <a:off x="1298621" y="1315207"/>
            <a:ext cx="368987" cy="363666"/>
            <a:chOff x="-64774725" y="1916550"/>
            <a:chExt cx="319000" cy="314400"/>
          </a:xfrm>
        </p:grpSpPr>
        <p:sp>
          <p:nvSpPr>
            <p:cNvPr id="4207" name="Google Shape;4207;p8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84"/>
          <p:cNvGrpSpPr/>
          <p:nvPr/>
        </p:nvGrpSpPr>
        <p:grpSpPr>
          <a:xfrm>
            <a:off x="1299979" y="1792386"/>
            <a:ext cx="366269" cy="369913"/>
            <a:chOff x="-64764500" y="2280550"/>
            <a:chExt cx="316650" cy="319800"/>
          </a:xfrm>
        </p:grpSpPr>
        <p:sp>
          <p:nvSpPr>
            <p:cNvPr id="4210" name="Google Shape;4210;p8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2" name="Google Shape;4212;p84"/>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3" name="Google Shape;4213;p84"/>
          <p:cNvGrpSpPr/>
          <p:nvPr/>
        </p:nvGrpSpPr>
        <p:grpSpPr>
          <a:xfrm>
            <a:off x="3512023" y="1352163"/>
            <a:ext cx="365344" cy="289753"/>
            <a:chOff x="-62882850" y="1999375"/>
            <a:chExt cx="315850" cy="250500"/>
          </a:xfrm>
        </p:grpSpPr>
        <p:sp>
          <p:nvSpPr>
            <p:cNvPr id="4214" name="Google Shape;4214;p8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84"/>
          <p:cNvGrpSpPr/>
          <p:nvPr/>
        </p:nvGrpSpPr>
        <p:grpSpPr>
          <a:xfrm>
            <a:off x="3503362" y="1793745"/>
            <a:ext cx="382665" cy="367194"/>
            <a:chOff x="-62890750" y="2296300"/>
            <a:chExt cx="330825" cy="317450"/>
          </a:xfrm>
        </p:grpSpPr>
        <p:sp>
          <p:nvSpPr>
            <p:cNvPr id="4217" name="Google Shape;4217;p8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84"/>
          <p:cNvGrpSpPr/>
          <p:nvPr/>
        </p:nvGrpSpPr>
        <p:grpSpPr>
          <a:xfrm>
            <a:off x="3512023" y="2259206"/>
            <a:ext cx="365344" cy="367165"/>
            <a:chOff x="-62882850" y="2664925"/>
            <a:chExt cx="315850" cy="317425"/>
          </a:xfrm>
        </p:grpSpPr>
        <p:sp>
          <p:nvSpPr>
            <p:cNvPr id="4221" name="Google Shape;4221;p8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3" name="Google Shape;4223;p84"/>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84"/>
          <p:cNvGrpSpPr/>
          <p:nvPr/>
        </p:nvGrpSpPr>
        <p:grpSpPr>
          <a:xfrm>
            <a:off x="2183172" y="3171846"/>
            <a:ext cx="366269" cy="359907"/>
            <a:chOff x="-60988625" y="2310475"/>
            <a:chExt cx="316650" cy="311150"/>
          </a:xfrm>
        </p:grpSpPr>
        <p:sp>
          <p:nvSpPr>
            <p:cNvPr id="4225" name="Google Shape;4225;p8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84"/>
          <p:cNvGrpSpPr/>
          <p:nvPr/>
        </p:nvGrpSpPr>
        <p:grpSpPr>
          <a:xfrm>
            <a:off x="2183634" y="3610009"/>
            <a:ext cx="365344" cy="368785"/>
            <a:chOff x="-60987050" y="2671400"/>
            <a:chExt cx="315850" cy="318825"/>
          </a:xfrm>
        </p:grpSpPr>
        <p:sp>
          <p:nvSpPr>
            <p:cNvPr id="4232" name="Google Shape;4232;p8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84"/>
          <p:cNvGrpSpPr/>
          <p:nvPr/>
        </p:nvGrpSpPr>
        <p:grpSpPr>
          <a:xfrm>
            <a:off x="3952500" y="3172771"/>
            <a:ext cx="368987" cy="358056"/>
            <a:chOff x="-59481900" y="2290800"/>
            <a:chExt cx="319000" cy="309550"/>
          </a:xfrm>
        </p:grpSpPr>
        <p:sp>
          <p:nvSpPr>
            <p:cNvPr id="4235" name="Google Shape;4235;p8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84"/>
          <p:cNvGrpSpPr/>
          <p:nvPr/>
        </p:nvGrpSpPr>
        <p:grpSpPr>
          <a:xfrm>
            <a:off x="1741805" y="1313544"/>
            <a:ext cx="368987" cy="366992"/>
            <a:chOff x="-64401400" y="1914475"/>
            <a:chExt cx="319000" cy="317275"/>
          </a:xfrm>
        </p:grpSpPr>
        <p:sp>
          <p:nvSpPr>
            <p:cNvPr id="4242" name="Google Shape;4242;p8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4"/>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84"/>
          <p:cNvGrpSpPr/>
          <p:nvPr/>
        </p:nvGrpSpPr>
        <p:grpSpPr>
          <a:xfrm>
            <a:off x="1806493" y="1794583"/>
            <a:ext cx="239610" cy="365517"/>
            <a:chOff x="-64343900" y="2282125"/>
            <a:chExt cx="207150" cy="316000"/>
          </a:xfrm>
        </p:grpSpPr>
        <p:sp>
          <p:nvSpPr>
            <p:cNvPr id="4246" name="Google Shape;4246;p8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84"/>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84"/>
          <p:cNvGrpSpPr/>
          <p:nvPr/>
        </p:nvGrpSpPr>
        <p:grpSpPr>
          <a:xfrm>
            <a:off x="3986941" y="1313804"/>
            <a:ext cx="318873" cy="366471"/>
            <a:chOff x="-62496925" y="1931475"/>
            <a:chExt cx="275675" cy="316825"/>
          </a:xfrm>
        </p:grpSpPr>
        <p:sp>
          <p:nvSpPr>
            <p:cNvPr id="4250" name="Google Shape;4250;p8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84"/>
          <p:cNvGrpSpPr/>
          <p:nvPr/>
        </p:nvGrpSpPr>
        <p:grpSpPr>
          <a:xfrm>
            <a:off x="3963691" y="1793629"/>
            <a:ext cx="365373" cy="367426"/>
            <a:chOff x="-62516625" y="2297875"/>
            <a:chExt cx="315875" cy="317650"/>
          </a:xfrm>
        </p:grpSpPr>
        <p:sp>
          <p:nvSpPr>
            <p:cNvPr id="4253" name="Google Shape;4253;p8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84"/>
          <p:cNvGrpSpPr/>
          <p:nvPr/>
        </p:nvGrpSpPr>
        <p:grpSpPr>
          <a:xfrm>
            <a:off x="3962332" y="2275588"/>
            <a:ext cx="368091" cy="334402"/>
            <a:chOff x="-62518200" y="2692475"/>
            <a:chExt cx="318225" cy="289100"/>
          </a:xfrm>
        </p:grpSpPr>
        <p:sp>
          <p:nvSpPr>
            <p:cNvPr id="4256" name="Google Shape;4256;p8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84"/>
          <p:cNvGrpSpPr/>
          <p:nvPr/>
        </p:nvGrpSpPr>
        <p:grpSpPr>
          <a:xfrm>
            <a:off x="2648986" y="2733112"/>
            <a:ext cx="309793" cy="365344"/>
            <a:chOff x="-60597975" y="1939525"/>
            <a:chExt cx="267825" cy="315850"/>
          </a:xfrm>
        </p:grpSpPr>
        <p:sp>
          <p:nvSpPr>
            <p:cNvPr id="4259" name="Google Shape;4259;p8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84"/>
          <p:cNvGrpSpPr/>
          <p:nvPr/>
        </p:nvGrpSpPr>
        <p:grpSpPr>
          <a:xfrm>
            <a:off x="2619389" y="3167537"/>
            <a:ext cx="368987" cy="368525"/>
            <a:chOff x="-60620800" y="2304600"/>
            <a:chExt cx="319000" cy="318600"/>
          </a:xfrm>
        </p:grpSpPr>
        <p:sp>
          <p:nvSpPr>
            <p:cNvPr id="4262" name="Google Shape;4262;p8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84"/>
          <p:cNvGrpSpPr/>
          <p:nvPr/>
        </p:nvGrpSpPr>
        <p:grpSpPr>
          <a:xfrm>
            <a:off x="2620748" y="3663188"/>
            <a:ext cx="366269" cy="262426"/>
            <a:chOff x="-60621600" y="2716100"/>
            <a:chExt cx="316650" cy="226875"/>
          </a:xfrm>
        </p:grpSpPr>
        <p:sp>
          <p:nvSpPr>
            <p:cNvPr id="4266" name="Google Shape;4266;p8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8" name="Google Shape;4268;p84"/>
          <p:cNvGrpSpPr/>
          <p:nvPr/>
        </p:nvGrpSpPr>
        <p:grpSpPr>
          <a:xfrm>
            <a:off x="3957965" y="3611281"/>
            <a:ext cx="358056" cy="366240"/>
            <a:chOff x="-59475600" y="2658625"/>
            <a:chExt cx="309550" cy="316625"/>
          </a:xfrm>
        </p:grpSpPr>
        <p:sp>
          <p:nvSpPr>
            <p:cNvPr id="4269" name="Google Shape;4269;p8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6" name="Google Shape;4276;p84"/>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4"/>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8" name="Google Shape;4278;p84"/>
          <p:cNvGrpSpPr/>
          <p:nvPr/>
        </p:nvGrpSpPr>
        <p:grpSpPr>
          <a:xfrm>
            <a:off x="2233086" y="2259206"/>
            <a:ext cx="263294" cy="367165"/>
            <a:chOff x="-63987100" y="2646800"/>
            <a:chExt cx="227625" cy="317425"/>
          </a:xfrm>
        </p:grpSpPr>
        <p:sp>
          <p:nvSpPr>
            <p:cNvPr id="4279" name="Google Shape;4279;p8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84"/>
          <p:cNvGrpSpPr/>
          <p:nvPr/>
        </p:nvGrpSpPr>
        <p:grpSpPr>
          <a:xfrm>
            <a:off x="852428" y="2730827"/>
            <a:ext cx="358056" cy="369913"/>
            <a:chOff x="-62148000" y="1930075"/>
            <a:chExt cx="309550" cy="319800"/>
          </a:xfrm>
        </p:grpSpPr>
        <p:sp>
          <p:nvSpPr>
            <p:cNvPr id="4282" name="Google Shape;4282;p8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4" name="Google Shape;4284;p84"/>
          <p:cNvGrpSpPr/>
          <p:nvPr/>
        </p:nvGrpSpPr>
        <p:grpSpPr>
          <a:xfrm>
            <a:off x="849695" y="3169113"/>
            <a:ext cx="363522" cy="365373"/>
            <a:chOff x="-62150375" y="2297875"/>
            <a:chExt cx="314275" cy="315875"/>
          </a:xfrm>
        </p:grpSpPr>
        <p:sp>
          <p:nvSpPr>
            <p:cNvPr id="4285" name="Google Shape;4285;p8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84"/>
          <p:cNvGrpSpPr/>
          <p:nvPr/>
        </p:nvGrpSpPr>
        <p:grpSpPr>
          <a:xfrm>
            <a:off x="848322" y="3610356"/>
            <a:ext cx="366269" cy="368091"/>
            <a:chOff x="-62150375" y="2664925"/>
            <a:chExt cx="316650" cy="318225"/>
          </a:xfrm>
        </p:grpSpPr>
        <p:sp>
          <p:nvSpPr>
            <p:cNvPr id="4291" name="Google Shape;4291;p8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84"/>
          <p:cNvGrpSpPr/>
          <p:nvPr/>
        </p:nvGrpSpPr>
        <p:grpSpPr>
          <a:xfrm>
            <a:off x="3065911" y="2731333"/>
            <a:ext cx="367165" cy="368901"/>
            <a:chOff x="-60254550" y="1938025"/>
            <a:chExt cx="317425" cy="318925"/>
          </a:xfrm>
        </p:grpSpPr>
        <p:sp>
          <p:nvSpPr>
            <p:cNvPr id="4296" name="Google Shape;4296;p8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0" name="Google Shape;4300;p84"/>
          <p:cNvGrpSpPr/>
          <p:nvPr/>
        </p:nvGrpSpPr>
        <p:grpSpPr>
          <a:xfrm>
            <a:off x="3094149" y="3609907"/>
            <a:ext cx="310690" cy="368987"/>
            <a:chOff x="-60232500" y="2671225"/>
            <a:chExt cx="268600" cy="319000"/>
          </a:xfrm>
        </p:grpSpPr>
        <p:sp>
          <p:nvSpPr>
            <p:cNvPr id="4301" name="Google Shape;4301;p8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84"/>
          <p:cNvGrpSpPr/>
          <p:nvPr/>
        </p:nvGrpSpPr>
        <p:grpSpPr>
          <a:xfrm>
            <a:off x="2179643" y="4058541"/>
            <a:ext cx="365373" cy="368987"/>
            <a:chOff x="-59100700" y="1911950"/>
            <a:chExt cx="315875" cy="319000"/>
          </a:xfrm>
        </p:grpSpPr>
        <p:sp>
          <p:nvSpPr>
            <p:cNvPr id="4304" name="Google Shape;4304;p8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84"/>
          <p:cNvGrpSpPr/>
          <p:nvPr/>
        </p:nvGrpSpPr>
        <p:grpSpPr>
          <a:xfrm>
            <a:off x="2621810" y="1314021"/>
            <a:ext cx="379918" cy="366038"/>
            <a:chOff x="-63665750" y="1914325"/>
            <a:chExt cx="328450" cy="316450"/>
          </a:xfrm>
        </p:grpSpPr>
        <p:sp>
          <p:nvSpPr>
            <p:cNvPr id="4315" name="Google Shape;4315;p8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84"/>
          <p:cNvGrpSpPr/>
          <p:nvPr/>
        </p:nvGrpSpPr>
        <p:grpSpPr>
          <a:xfrm>
            <a:off x="2626814" y="1793065"/>
            <a:ext cx="369913" cy="368554"/>
            <a:chOff x="-63666550" y="2278975"/>
            <a:chExt cx="319800" cy="318625"/>
          </a:xfrm>
        </p:grpSpPr>
        <p:sp>
          <p:nvSpPr>
            <p:cNvPr id="4318" name="Google Shape;4318;p8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84"/>
          <p:cNvGrpSpPr/>
          <p:nvPr/>
        </p:nvGrpSpPr>
        <p:grpSpPr>
          <a:xfrm>
            <a:off x="2624081" y="2259090"/>
            <a:ext cx="375378" cy="367397"/>
            <a:chOff x="-63669700" y="2646600"/>
            <a:chExt cx="324525" cy="317625"/>
          </a:xfrm>
        </p:grpSpPr>
        <p:sp>
          <p:nvSpPr>
            <p:cNvPr id="4321" name="Google Shape;4321;p8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84"/>
          <p:cNvGrpSpPr/>
          <p:nvPr/>
        </p:nvGrpSpPr>
        <p:grpSpPr>
          <a:xfrm>
            <a:off x="1286361" y="2732418"/>
            <a:ext cx="366269" cy="366732"/>
            <a:chOff x="-61784125" y="1931250"/>
            <a:chExt cx="316650" cy="317050"/>
          </a:xfrm>
        </p:grpSpPr>
        <p:sp>
          <p:nvSpPr>
            <p:cNvPr id="4324" name="Google Shape;4324;p8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84"/>
          <p:cNvGrpSpPr/>
          <p:nvPr/>
        </p:nvGrpSpPr>
        <p:grpSpPr>
          <a:xfrm>
            <a:off x="1286360" y="3168665"/>
            <a:ext cx="366269" cy="366269"/>
            <a:chOff x="-61783350" y="2297100"/>
            <a:chExt cx="316650" cy="316650"/>
          </a:xfrm>
        </p:grpSpPr>
        <p:sp>
          <p:nvSpPr>
            <p:cNvPr id="4329" name="Google Shape;4329;p8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84"/>
          <p:cNvGrpSpPr/>
          <p:nvPr/>
        </p:nvGrpSpPr>
        <p:grpSpPr>
          <a:xfrm>
            <a:off x="1286360" y="3609748"/>
            <a:ext cx="366269" cy="369305"/>
            <a:chOff x="-61782550" y="2664925"/>
            <a:chExt cx="316650" cy="319275"/>
          </a:xfrm>
        </p:grpSpPr>
        <p:sp>
          <p:nvSpPr>
            <p:cNvPr id="4332" name="Google Shape;4332;p8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84"/>
          <p:cNvGrpSpPr/>
          <p:nvPr/>
        </p:nvGrpSpPr>
        <p:grpSpPr>
          <a:xfrm>
            <a:off x="3508137" y="2741136"/>
            <a:ext cx="367165" cy="349294"/>
            <a:chOff x="-59889100" y="1945025"/>
            <a:chExt cx="317425" cy="301975"/>
          </a:xfrm>
        </p:grpSpPr>
        <p:sp>
          <p:nvSpPr>
            <p:cNvPr id="4336" name="Google Shape;4336;p8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84"/>
          <p:cNvGrpSpPr/>
          <p:nvPr/>
        </p:nvGrpSpPr>
        <p:grpSpPr>
          <a:xfrm>
            <a:off x="3040249" y="3168589"/>
            <a:ext cx="366648" cy="366420"/>
            <a:chOff x="6479471" y="2079003"/>
            <a:chExt cx="348923" cy="348706"/>
          </a:xfrm>
        </p:grpSpPr>
        <p:sp>
          <p:nvSpPr>
            <p:cNvPr id="4341" name="Google Shape;4341;p8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2" name="Google Shape;4342;p84"/>
            <p:cNvGrpSpPr/>
            <p:nvPr/>
          </p:nvGrpSpPr>
          <p:grpSpPr>
            <a:xfrm>
              <a:off x="6520582" y="2079003"/>
              <a:ext cx="307811" cy="348706"/>
              <a:chOff x="-60218325" y="2304850"/>
              <a:chExt cx="279625" cy="316775"/>
            </a:xfrm>
          </p:grpSpPr>
          <p:sp>
            <p:nvSpPr>
              <p:cNvPr id="4343" name="Google Shape;4343;p8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50" name="Google Shape;4350;p84"/>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1" name="Google Shape;4351;p84"/>
          <p:cNvGrpSpPr/>
          <p:nvPr/>
        </p:nvGrpSpPr>
        <p:grpSpPr>
          <a:xfrm>
            <a:off x="3507226" y="3611671"/>
            <a:ext cx="368987" cy="365459"/>
            <a:chOff x="-59889100" y="2671925"/>
            <a:chExt cx="319000" cy="315950"/>
          </a:xfrm>
        </p:grpSpPr>
        <p:sp>
          <p:nvSpPr>
            <p:cNvPr id="4352" name="Google Shape;4352;p8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84"/>
          <p:cNvGrpSpPr/>
          <p:nvPr/>
        </p:nvGrpSpPr>
        <p:grpSpPr>
          <a:xfrm>
            <a:off x="2620204" y="4054176"/>
            <a:ext cx="367165" cy="366269"/>
            <a:chOff x="-59092025" y="2296300"/>
            <a:chExt cx="317425" cy="316650"/>
          </a:xfrm>
        </p:grpSpPr>
        <p:sp>
          <p:nvSpPr>
            <p:cNvPr id="4357" name="Google Shape;4357;p8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84"/>
          <p:cNvGrpSpPr/>
          <p:nvPr/>
        </p:nvGrpSpPr>
        <p:grpSpPr>
          <a:xfrm>
            <a:off x="4865611" y="1305095"/>
            <a:ext cx="353174" cy="347599"/>
            <a:chOff x="683125" y="1955275"/>
            <a:chExt cx="299325" cy="294600"/>
          </a:xfrm>
        </p:grpSpPr>
        <p:sp>
          <p:nvSpPr>
            <p:cNvPr id="4360" name="Google Shape;4360;p84"/>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4"/>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4"/>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4"/>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84"/>
          <p:cNvGrpSpPr/>
          <p:nvPr/>
        </p:nvGrpSpPr>
        <p:grpSpPr>
          <a:xfrm>
            <a:off x="4866541" y="1755653"/>
            <a:ext cx="351315" cy="349486"/>
            <a:chOff x="685475" y="2318350"/>
            <a:chExt cx="297750" cy="296200"/>
          </a:xfrm>
        </p:grpSpPr>
        <p:sp>
          <p:nvSpPr>
            <p:cNvPr id="4365" name="Google Shape;4365;p84"/>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4"/>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4"/>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8" name="Google Shape;4368;p84"/>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9" name="Google Shape;4369;p84"/>
          <p:cNvGrpSpPr/>
          <p:nvPr/>
        </p:nvGrpSpPr>
        <p:grpSpPr>
          <a:xfrm>
            <a:off x="7094699" y="1304859"/>
            <a:ext cx="309517" cy="348071"/>
            <a:chOff x="2523000" y="1954875"/>
            <a:chExt cx="262325" cy="295000"/>
          </a:xfrm>
        </p:grpSpPr>
        <p:sp>
          <p:nvSpPr>
            <p:cNvPr id="4370" name="Google Shape;4370;p84"/>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4"/>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84"/>
          <p:cNvGrpSpPr/>
          <p:nvPr/>
        </p:nvGrpSpPr>
        <p:grpSpPr>
          <a:xfrm>
            <a:off x="7073800" y="1756125"/>
            <a:ext cx="351315" cy="348542"/>
            <a:chOff x="2508825" y="2318350"/>
            <a:chExt cx="297750" cy="295400"/>
          </a:xfrm>
        </p:grpSpPr>
        <p:sp>
          <p:nvSpPr>
            <p:cNvPr id="4373" name="Google Shape;4373;p84"/>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4"/>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5" name="Google Shape;4375;p84"/>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6" name="Google Shape;4376;p84"/>
          <p:cNvGrpSpPr/>
          <p:nvPr/>
        </p:nvGrpSpPr>
        <p:grpSpPr>
          <a:xfrm>
            <a:off x="5747373" y="2670178"/>
            <a:ext cx="347599" cy="348513"/>
            <a:chOff x="4321150" y="1946600"/>
            <a:chExt cx="294600" cy="295375"/>
          </a:xfrm>
        </p:grpSpPr>
        <p:sp>
          <p:nvSpPr>
            <p:cNvPr id="4377" name="Google Shape;4377;p84"/>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4"/>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4"/>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0" name="Google Shape;4380;p84"/>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4"/>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4"/>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4"/>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4" name="Google Shape;4384;p84"/>
          <p:cNvGrpSpPr/>
          <p:nvPr/>
        </p:nvGrpSpPr>
        <p:grpSpPr>
          <a:xfrm>
            <a:off x="5309921" y="1756125"/>
            <a:ext cx="352230" cy="348542"/>
            <a:chOff x="1049375" y="2318350"/>
            <a:chExt cx="298525" cy="295400"/>
          </a:xfrm>
        </p:grpSpPr>
        <p:sp>
          <p:nvSpPr>
            <p:cNvPr id="4385" name="Google Shape;4385;p84"/>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4"/>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4"/>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4"/>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84"/>
          <p:cNvGrpSpPr/>
          <p:nvPr/>
        </p:nvGrpSpPr>
        <p:grpSpPr>
          <a:xfrm>
            <a:off x="5310393" y="2196576"/>
            <a:ext cx="351286" cy="351286"/>
            <a:chOff x="1049375" y="2680675"/>
            <a:chExt cx="297725" cy="297725"/>
          </a:xfrm>
        </p:grpSpPr>
        <p:sp>
          <p:nvSpPr>
            <p:cNvPr id="4390" name="Google Shape;4390;p8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84"/>
          <p:cNvGrpSpPr/>
          <p:nvPr/>
        </p:nvGrpSpPr>
        <p:grpSpPr>
          <a:xfrm>
            <a:off x="7523845" y="1304623"/>
            <a:ext cx="348513" cy="348542"/>
            <a:chOff x="2872725" y="1954475"/>
            <a:chExt cx="295375" cy="295400"/>
          </a:xfrm>
        </p:grpSpPr>
        <p:sp>
          <p:nvSpPr>
            <p:cNvPr id="4393" name="Google Shape;4393;p84"/>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4"/>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4"/>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84"/>
          <p:cNvGrpSpPr/>
          <p:nvPr/>
        </p:nvGrpSpPr>
        <p:grpSpPr>
          <a:xfrm>
            <a:off x="7545216" y="1755196"/>
            <a:ext cx="305771" cy="350401"/>
            <a:chOff x="2890050" y="2318350"/>
            <a:chExt cx="259150" cy="296975"/>
          </a:xfrm>
        </p:grpSpPr>
        <p:sp>
          <p:nvSpPr>
            <p:cNvPr id="4397" name="Google Shape;4397;p84"/>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4"/>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9" name="Google Shape;4399;p84"/>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0" name="Google Shape;4400;p84"/>
          <p:cNvGrpSpPr/>
          <p:nvPr/>
        </p:nvGrpSpPr>
        <p:grpSpPr>
          <a:xfrm>
            <a:off x="6187732" y="2670650"/>
            <a:ext cx="347569" cy="347569"/>
            <a:chOff x="4685050" y="1945825"/>
            <a:chExt cx="294575" cy="294575"/>
          </a:xfrm>
        </p:grpSpPr>
        <p:sp>
          <p:nvSpPr>
            <p:cNvPr id="4401" name="Google Shape;4401;p84"/>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4"/>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4"/>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4"/>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4"/>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6" name="Google Shape;4406;p84"/>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4"/>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8" name="Google Shape;4408;p84"/>
          <p:cNvGrpSpPr/>
          <p:nvPr/>
        </p:nvGrpSpPr>
        <p:grpSpPr>
          <a:xfrm>
            <a:off x="7958004" y="3159625"/>
            <a:ext cx="348513" cy="347599"/>
            <a:chOff x="6131900" y="2301825"/>
            <a:chExt cx="295375" cy="294600"/>
          </a:xfrm>
        </p:grpSpPr>
        <p:sp>
          <p:nvSpPr>
            <p:cNvPr id="4409" name="Google Shape;4409;p84"/>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4"/>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4"/>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4"/>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84"/>
          <p:cNvGrpSpPr/>
          <p:nvPr/>
        </p:nvGrpSpPr>
        <p:grpSpPr>
          <a:xfrm>
            <a:off x="5753997" y="1304166"/>
            <a:ext cx="351315" cy="349457"/>
            <a:chOff x="1412450" y="1954475"/>
            <a:chExt cx="297750" cy="296175"/>
          </a:xfrm>
        </p:grpSpPr>
        <p:sp>
          <p:nvSpPr>
            <p:cNvPr id="4414" name="Google Shape;4414;p84"/>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4"/>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6" name="Google Shape;4416;p84"/>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84"/>
          <p:cNvGrpSpPr/>
          <p:nvPr/>
        </p:nvGrpSpPr>
        <p:grpSpPr>
          <a:xfrm>
            <a:off x="5753997" y="2196694"/>
            <a:ext cx="351315" cy="351050"/>
            <a:chOff x="1413250" y="2680675"/>
            <a:chExt cx="297750" cy="297525"/>
          </a:xfrm>
        </p:grpSpPr>
        <p:sp>
          <p:nvSpPr>
            <p:cNvPr id="4418" name="Google Shape;4418;p84"/>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4"/>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4"/>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4"/>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2" name="Google Shape;4422;p84"/>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4"/>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4"/>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5" name="Google Shape;4425;p84"/>
          <p:cNvGrpSpPr/>
          <p:nvPr/>
        </p:nvGrpSpPr>
        <p:grpSpPr>
          <a:xfrm>
            <a:off x="6630407" y="2670311"/>
            <a:ext cx="350371" cy="348247"/>
            <a:chOff x="5045775" y="1946400"/>
            <a:chExt cx="296950" cy="295150"/>
          </a:xfrm>
        </p:grpSpPr>
        <p:sp>
          <p:nvSpPr>
            <p:cNvPr id="4426" name="Google Shape;4426;p8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84"/>
          <p:cNvGrpSpPr/>
          <p:nvPr/>
        </p:nvGrpSpPr>
        <p:grpSpPr>
          <a:xfrm>
            <a:off x="6629006" y="3179138"/>
            <a:ext cx="353174" cy="308573"/>
            <a:chOff x="5046550" y="2327025"/>
            <a:chExt cx="299325" cy="261525"/>
          </a:xfrm>
        </p:grpSpPr>
        <p:sp>
          <p:nvSpPr>
            <p:cNvPr id="4429" name="Google Shape;4429;p84"/>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4"/>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4"/>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2" name="Google Shape;4432;p84"/>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3" name="Google Shape;4433;p84"/>
          <p:cNvGrpSpPr/>
          <p:nvPr/>
        </p:nvGrpSpPr>
        <p:grpSpPr>
          <a:xfrm>
            <a:off x="7956604" y="3608476"/>
            <a:ext cx="351315" cy="348513"/>
            <a:chOff x="6167350" y="2672800"/>
            <a:chExt cx="297750" cy="295375"/>
          </a:xfrm>
        </p:grpSpPr>
        <p:sp>
          <p:nvSpPr>
            <p:cNvPr id="4434" name="Google Shape;4434;p84"/>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4"/>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4"/>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4"/>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4"/>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84"/>
          <p:cNvGrpSpPr/>
          <p:nvPr/>
        </p:nvGrpSpPr>
        <p:grpSpPr>
          <a:xfrm>
            <a:off x="6197601" y="1303709"/>
            <a:ext cx="347599" cy="350371"/>
            <a:chOff x="1777925" y="1953700"/>
            <a:chExt cx="294600" cy="296950"/>
          </a:xfrm>
        </p:grpSpPr>
        <p:sp>
          <p:nvSpPr>
            <p:cNvPr id="4440" name="Google Shape;4440;p84"/>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4"/>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4"/>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4"/>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84"/>
          <p:cNvGrpSpPr/>
          <p:nvPr/>
        </p:nvGrpSpPr>
        <p:grpSpPr>
          <a:xfrm>
            <a:off x="6213411" y="1756597"/>
            <a:ext cx="315977" cy="347599"/>
            <a:chOff x="1790525" y="2319150"/>
            <a:chExt cx="267800" cy="294600"/>
          </a:xfrm>
        </p:grpSpPr>
        <p:sp>
          <p:nvSpPr>
            <p:cNvPr id="4445" name="Google Shape;4445;p84"/>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4"/>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7" name="Google Shape;4447;p84"/>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8" name="Google Shape;4448;p84"/>
          <p:cNvGrpSpPr/>
          <p:nvPr/>
        </p:nvGrpSpPr>
        <p:grpSpPr>
          <a:xfrm>
            <a:off x="4866386" y="2670163"/>
            <a:ext cx="349457" cy="348542"/>
            <a:chOff x="3599700" y="1954475"/>
            <a:chExt cx="296175" cy="295400"/>
          </a:xfrm>
        </p:grpSpPr>
        <p:sp>
          <p:nvSpPr>
            <p:cNvPr id="4449" name="Google Shape;4449;p8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84"/>
          <p:cNvGrpSpPr/>
          <p:nvPr/>
        </p:nvGrpSpPr>
        <p:grpSpPr>
          <a:xfrm>
            <a:off x="4867316" y="3159626"/>
            <a:ext cx="347599" cy="347599"/>
            <a:chOff x="3601275" y="2319150"/>
            <a:chExt cx="294600" cy="294600"/>
          </a:xfrm>
        </p:grpSpPr>
        <p:sp>
          <p:nvSpPr>
            <p:cNvPr id="4453" name="Google Shape;4453;p84"/>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4"/>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5" name="Google Shape;4455;p84"/>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6" name="Google Shape;4456;p84"/>
          <p:cNvGrpSpPr/>
          <p:nvPr/>
        </p:nvGrpSpPr>
        <p:grpSpPr>
          <a:xfrm>
            <a:off x="7087019" y="2669721"/>
            <a:ext cx="328071" cy="349427"/>
            <a:chOff x="5421475" y="1945825"/>
            <a:chExt cx="278050" cy="296150"/>
          </a:xfrm>
        </p:grpSpPr>
        <p:sp>
          <p:nvSpPr>
            <p:cNvPr id="4457" name="Google Shape;4457;p84"/>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4"/>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4"/>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4"/>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4"/>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4"/>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4"/>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4"/>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5" name="Google Shape;4465;p84"/>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6" name="Google Shape;4466;p84"/>
          <p:cNvGrpSpPr/>
          <p:nvPr/>
        </p:nvGrpSpPr>
        <p:grpSpPr>
          <a:xfrm>
            <a:off x="7075869" y="3670273"/>
            <a:ext cx="350371" cy="224918"/>
            <a:chOff x="5411225" y="2726350"/>
            <a:chExt cx="296950" cy="190625"/>
          </a:xfrm>
        </p:grpSpPr>
        <p:sp>
          <p:nvSpPr>
            <p:cNvPr id="4467" name="Google Shape;4467;p84"/>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4"/>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84"/>
          <p:cNvGrpSpPr/>
          <p:nvPr/>
        </p:nvGrpSpPr>
        <p:grpSpPr>
          <a:xfrm>
            <a:off x="6185904" y="4059546"/>
            <a:ext cx="351286" cy="326390"/>
            <a:chOff x="6524150" y="1938725"/>
            <a:chExt cx="297725" cy="276625"/>
          </a:xfrm>
        </p:grpSpPr>
        <p:sp>
          <p:nvSpPr>
            <p:cNvPr id="4470" name="Google Shape;4470;p84"/>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4"/>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4"/>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4"/>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84"/>
          <p:cNvGrpSpPr/>
          <p:nvPr/>
        </p:nvGrpSpPr>
        <p:grpSpPr>
          <a:xfrm>
            <a:off x="6637536" y="1304166"/>
            <a:ext cx="350401" cy="349457"/>
            <a:chOff x="2141000" y="1954475"/>
            <a:chExt cx="296975" cy="296175"/>
          </a:xfrm>
        </p:grpSpPr>
        <p:sp>
          <p:nvSpPr>
            <p:cNvPr id="4475" name="Google Shape;4475;p8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84"/>
          <p:cNvGrpSpPr/>
          <p:nvPr/>
        </p:nvGrpSpPr>
        <p:grpSpPr>
          <a:xfrm>
            <a:off x="6631047" y="1756007"/>
            <a:ext cx="363380" cy="348778"/>
            <a:chOff x="2140225" y="2318650"/>
            <a:chExt cx="307975" cy="295600"/>
          </a:xfrm>
        </p:grpSpPr>
        <p:sp>
          <p:nvSpPr>
            <p:cNvPr id="4480" name="Google Shape;4480;p84"/>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4"/>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84"/>
          <p:cNvGrpSpPr/>
          <p:nvPr/>
        </p:nvGrpSpPr>
        <p:grpSpPr>
          <a:xfrm>
            <a:off x="6636607" y="2197505"/>
            <a:ext cx="352259" cy="349427"/>
            <a:chOff x="2139425" y="2682250"/>
            <a:chExt cx="298550" cy="296150"/>
          </a:xfrm>
        </p:grpSpPr>
        <p:sp>
          <p:nvSpPr>
            <p:cNvPr id="4483" name="Google Shape;4483;p84"/>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4"/>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4"/>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4"/>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84"/>
          <p:cNvGrpSpPr/>
          <p:nvPr/>
        </p:nvGrpSpPr>
        <p:grpSpPr>
          <a:xfrm>
            <a:off x="5301219" y="2711991"/>
            <a:ext cx="350401" cy="264888"/>
            <a:chOff x="3962775" y="1990700"/>
            <a:chExt cx="296975" cy="224500"/>
          </a:xfrm>
        </p:grpSpPr>
        <p:sp>
          <p:nvSpPr>
            <p:cNvPr id="4488" name="Google Shape;4488;p8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84"/>
          <p:cNvGrpSpPr/>
          <p:nvPr/>
        </p:nvGrpSpPr>
        <p:grpSpPr>
          <a:xfrm>
            <a:off x="5301691" y="3158697"/>
            <a:ext cx="349457" cy="349457"/>
            <a:chOff x="3963575" y="2317575"/>
            <a:chExt cx="296175" cy="296175"/>
          </a:xfrm>
        </p:grpSpPr>
        <p:sp>
          <p:nvSpPr>
            <p:cNvPr id="4493" name="Google Shape;4493;p84"/>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4"/>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4"/>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4"/>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4"/>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4"/>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4"/>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4"/>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4"/>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4"/>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4"/>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4"/>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4"/>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4"/>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4"/>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4"/>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84"/>
          <p:cNvGrpSpPr/>
          <p:nvPr/>
        </p:nvGrpSpPr>
        <p:grpSpPr>
          <a:xfrm>
            <a:off x="5301691" y="3608476"/>
            <a:ext cx="349457" cy="348513"/>
            <a:chOff x="3962775" y="2683025"/>
            <a:chExt cx="296175" cy="295375"/>
          </a:xfrm>
        </p:grpSpPr>
        <p:sp>
          <p:nvSpPr>
            <p:cNvPr id="4510" name="Google Shape;4510;p84"/>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4"/>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4"/>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3" name="Google Shape;4513;p84"/>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4" name="Google Shape;4514;p84"/>
          <p:cNvGrpSpPr/>
          <p:nvPr/>
        </p:nvGrpSpPr>
        <p:grpSpPr>
          <a:xfrm>
            <a:off x="7516228" y="3159168"/>
            <a:ext cx="348513" cy="348513"/>
            <a:chOff x="5775900" y="2308125"/>
            <a:chExt cx="295375" cy="295375"/>
          </a:xfrm>
        </p:grpSpPr>
        <p:sp>
          <p:nvSpPr>
            <p:cNvPr id="4515" name="Google Shape;4515;p84"/>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4"/>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4"/>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4"/>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4"/>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84"/>
          <p:cNvGrpSpPr/>
          <p:nvPr/>
        </p:nvGrpSpPr>
        <p:grpSpPr>
          <a:xfrm>
            <a:off x="7537142" y="3608004"/>
            <a:ext cx="306686" cy="349457"/>
            <a:chOff x="5794025" y="2673575"/>
            <a:chExt cx="259925" cy="296175"/>
          </a:xfrm>
        </p:grpSpPr>
        <p:sp>
          <p:nvSpPr>
            <p:cNvPr id="4521" name="Google Shape;4521;p84"/>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4"/>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3" name="Google Shape;4523;p84"/>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527" name="Shape 4527"/>
        <p:cNvGrpSpPr/>
        <p:nvPr/>
      </p:nvGrpSpPr>
      <p:grpSpPr>
        <a:xfrm>
          <a:off x="0" y="0"/>
          <a:ext cx="0" cy="0"/>
          <a:chOff x="0" y="0"/>
          <a:chExt cx="0" cy="0"/>
        </a:xfrm>
      </p:grpSpPr>
      <p:sp>
        <p:nvSpPr>
          <p:cNvPr id="4528" name="Google Shape;4528;p85"/>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529" name="Google Shape;4529;p85"/>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530" name="Google Shape;4530;p85"/>
          <p:cNvGrpSpPr/>
          <p:nvPr/>
        </p:nvGrpSpPr>
        <p:grpSpPr>
          <a:xfrm>
            <a:off x="882957" y="1306638"/>
            <a:ext cx="292442" cy="355741"/>
            <a:chOff x="-35830350" y="1912725"/>
            <a:chExt cx="241050" cy="293225"/>
          </a:xfrm>
        </p:grpSpPr>
        <p:sp>
          <p:nvSpPr>
            <p:cNvPr id="4531" name="Google Shape;4531;p85"/>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5"/>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5"/>
          <p:cNvGrpSpPr/>
          <p:nvPr/>
        </p:nvGrpSpPr>
        <p:grpSpPr>
          <a:xfrm>
            <a:off x="851444" y="1766235"/>
            <a:ext cx="355468" cy="353587"/>
            <a:chOff x="-35854750" y="2272675"/>
            <a:chExt cx="293000" cy="291450"/>
          </a:xfrm>
        </p:grpSpPr>
        <p:sp>
          <p:nvSpPr>
            <p:cNvPr id="4534" name="Google Shape;4534;p85"/>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5"/>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5"/>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85"/>
          <p:cNvGrpSpPr/>
          <p:nvPr/>
        </p:nvGrpSpPr>
        <p:grpSpPr>
          <a:xfrm>
            <a:off x="850958" y="2220821"/>
            <a:ext cx="356438" cy="354558"/>
            <a:chOff x="-35853975" y="2631825"/>
            <a:chExt cx="293800" cy="292250"/>
          </a:xfrm>
        </p:grpSpPr>
        <p:sp>
          <p:nvSpPr>
            <p:cNvPr id="4538" name="Google Shape;4538;p85"/>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5"/>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5"/>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5"/>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5"/>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85"/>
          <p:cNvGrpSpPr/>
          <p:nvPr/>
        </p:nvGrpSpPr>
        <p:grpSpPr>
          <a:xfrm>
            <a:off x="3089562" y="1307714"/>
            <a:ext cx="353587" cy="353587"/>
            <a:chOff x="-34032200" y="1916675"/>
            <a:chExt cx="291450" cy="291450"/>
          </a:xfrm>
        </p:grpSpPr>
        <p:sp>
          <p:nvSpPr>
            <p:cNvPr id="4544" name="Google Shape;4544;p85"/>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5"/>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5"/>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5"/>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8" name="Google Shape;4548;p85"/>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9" name="Google Shape;4549;p85"/>
          <p:cNvGrpSpPr/>
          <p:nvPr/>
        </p:nvGrpSpPr>
        <p:grpSpPr>
          <a:xfrm>
            <a:off x="3089092" y="2220821"/>
            <a:ext cx="354527" cy="354558"/>
            <a:chOff x="-34032200" y="2634975"/>
            <a:chExt cx="292225" cy="292250"/>
          </a:xfrm>
        </p:grpSpPr>
        <p:sp>
          <p:nvSpPr>
            <p:cNvPr id="4550" name="Google Shape;4550;p85"/>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5"/>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5"/>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85"/>
          <p:cNvGrpSpPr/>
          <p:nvPr/>
        </p:nvGrpSpPr>
        <p:grpSpPr>
          <a:xfrm>
            <a:off x="1739487" y="2687069"/>
            <a:ext cx="358379" cy="354527"/>
            <a:chOff x="-32245875" y="1938725"/>
            <a:chExt cx="295400" cy="292225"/>
          </a:xfrm>
        </p:grpSpPr>
        <p:sp>
          <p:nvSpPr>
            <p:cNvPr id="4554" name="Google Shape;4554;p85"/>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5"/>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5"/>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85"/>
          <p:cNvGrpSpPr/>
          <p:nvPr/>
        </p:nvGrpSpPr>
        <p:grpSpPr>
          <a:xfrm>
            <a:off x="1736150" y="3156468"/>
            <a:ext cx="365052" cy="352162"/>
            <a:chOff x="-32243500" y="2299850"/>
            <a:chExt cx="300900" cy="290275"/>
          </a:xfrm>
        </p:grpSpPr>
        <p:sp>
          <p:nvSpPr>
            <p:cNvPr id="4558" name="Google Shape;4558;p85"/>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5"/>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0" name="Google Shape;4560;p85"/>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1" name="Google Shape;4561;p85"/>
          <p:cNvGrpSpPr/>
          <p:nvPr/>
        </p:nvGrpSpPr>
        <p:grpSpPr>
          <a:xfrm>
            <a:off x="1299432" y="1306759"/>
            <a:ext cx="354527" cy="355498"/>
            <a:chOff x="-35495600" y="1912725"/>
            <a:chExt cx="292225" cy="293025"/>
          </a:xfrm>
        </p:grpSpPr>
        <p:sp>
          <p:nvSpPr>
            <p:cNvPr id="4562" name="Google Shape;4562;p85"/>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5"/>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5"/>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5" name="Google Shape;4565;p85"/>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6" name="Google Shape;4566;p85"/>
          <p:cNvGrpSpPr/>
          <p:nvPr/>
        </p:nvGrpSpPr>
        <p:grpSpPr>
          <a:xfrm>
            <a:off x="1299432" y="2221307"/>
            <a:ext cx="354527" cy="353587"/>
            <a:chOff x="-35495600" y="2631825"/>
            <a:chExt cx="292225" cy="291450"/>
          </a:xfrm>
        </p:grpSpPr>
        <p:sp>
          <p:nvSpPr>
            <p:cNvPr id="4567" name="Google Shape;4567;p85"/>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5"/>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5"/>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5"/>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85"/>
          <p:cNvGrpSpPr/>
          <p:nvPr/>
        </p:nvGrpSpPr>
        <p:grpSpPr>
          <a:xfrm>
            <a:off x="3537081" y="1307714"/>
            <a:ext cx="353587" cy="353587"/>
            <a:chOff x="-33673825" y="1916675"/>
            <a:chExt cx="291450" cy="291450"/>
          </a:xfrm>
        </p:grpSpPr>
        <p:sp>
          <p:nvSpPr>
            <p:cNvPr id="4572" name="Google Shape;4572;p85"/>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5"/>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5"/>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5"/>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85"/>
          <p:cNvGrpSpPr/>
          <p:nvPr/>
        </p:nvGrpSpPr>
        <p:grpSpPr>
          <a:xfrm>
            <a:off x="3534700" y="1765295"/>
            <a:ext cx="358349" cy="355468"/>
            <a:chOff x="-33676975" y="2275050"/>
            <a:chExt cx="295375" cy="293000"/>
          </a:xfrm>
        </p:grpSpPr>
        <p:sp>
          <p:nvSpPr>
            <p:cNvPr id="4577" name="Google Shape;4577;p85"/>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5"/>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5"/>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85"/>
          <p:cNvGrpSpPr/>
          <p:nvPr/>
        </p:nvGrpSpPr>
        <p:grpSpPr>
          <a:xfrm>
            <a:off x="3537081" y="2220594"/>
            <a:ext cx="353587" cy="355013"/>
            <a:chOff x="-33673825" y="2634975"/>
            <a:chExt cx="291450" cy="292625"/>
          </a:xfrm>
        </p:grpSpPr>
        <p:sp>
          <p:nvSpPr>
            <p:cNvPr id="4581" name="Google Shape;4581;p85"/>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5"/>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85"/>
          <p:cNvGrpSpPr/>
          <p:nvPr/>
        </p:nvGrpSpPr>
        <p:grpSpPr>
          <a:xfrm>
            <a:off x="2205089" y="2687509"/>
            <a:ext cx="329687" cy="353648"/>
            <a:chOff x="-31874100" y="1939525"/>
            <a:chExt cx="271750" cy="291500"/>
          </a:xfrm>
        </p:grpSpPr>
        <p:sp>
          <p:nvSpPr>
            <p:cNvPr id="4584" name="Google Shape;4584;p85"/>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5"/>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6" name="Google Shape;4586;p85"/>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7" name="Google Shape;4587;p85"/>
          <p:cNvGrpSpPr/>
          <p:nvPr/>
        </p:nvGrpSpPr>
        <p:grpSpPr>
          <a:xfrm>
            <a:off x="2186451" y="3616531"/>
            <a:ext cx="366963" cy="352768"/>
            <a:chOff x="-31889075" y="2658950"/>
            <a:chExt cx="302475" cy="290775"/>
          </a:xfrm>
        </p:grpSpPr>
        <p:sp>
          <p:nvSpPr>
            <p:cNvPr id="4588" name="Google Shape;4588;p85"/>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5"/>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0" name="Google Shape;4590;p85"/>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85"/>
          <p:cNvGrpSpPr/>
          <p:nvPr/>
        </p:nvGrpSpPr>
        <p:grpSpPr>
          <a:xfrm>
            <a:off x="1747421" y="1306759"/>
            <a:ext cx="354527" cy="355498"/>
            <a:chOff x="-35136450" y="1912725"/>
            <a:chExt cx="292225" cy="293025"/>
          </a:xfrm>
        </p:grpSpPr>
        <p:sp>
          <p:nvSpPr>
            <p:cNvPr id="4592" name="Google Shape;4592;p85"/>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5"/>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5"/>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85"/>
          <p:cNvGrpSpPr/>
          <p:nvPr/>
        </p:nvGrpSpPr>
        <p:grpSpPr>
          <a:xfrm>
            <a:off x="1747891" y="1765978"/>
            <a:ext cx="353587" cy="354103"/>
            <a:chOff x="-35134875" y="2272675"/>
            <a:chExt cx="291450" cy="291875"/>
          </a:xfrm>
        </p:grpSpPr>
        <p:sp>
          <p:nvSpPr>
            <p:cNvPr id="4596" name="Google Shape;4596;p85"/>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5"/>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5"/>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5"/>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85"/>
          <p:cNvGrpSpPr/>
          <p:nvPr/>
        </p:nvGrpSpPr>
        <p:grpSpPr>
          <a:xfrm>
            <a:off x="1789458" y="2221307"/>
            <a:ext cx="270453" cy="353587"/>
            <a:chOff x="-35101800" y="2631050"/>
            <a:chExt cx="222925" cy="291450"/>
          </a:xfrm>
        </p:grpSpPr>
        <p:sp>
          <p:nvSpPr>
            <p:cNvPr id="4601" name="Google Shape;4601;p85"/>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5"/>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5"/>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5"/>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5" name="Google Shape;4605;p85"/>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6" name="Google Shape;4606;p85"/>
          <p:cNvGrpSpPr/>
          <p:nvPr/>
        </p:nvGrpSpPr>
        <p:grpSpPr>
          <a:xfrm>
            <a:off x="3977510" y="1765295"/>
            <a:ext cx="353587" cy="355468"/>
            <a:chOff x="-33314675" y="2275050"/>
            <a:chExt cx="291450" cy="293000"/>
          </a:xfrm>
        </p:grpSpPr>
        <p:sp>
          <p:nvSpPr>
            <p:cNvPr id="4607" name="Google Shape;4607;p85"/>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5"/>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5"/>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0" name="Google Shape;4610;p85"/>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1" name="Google Shape;4611;p85"/>
          <p:cNvGrpSpPr/>
          <p:nvPr/>
        </p:nvGrpSpPr>
        <p:grpSpPr>
          <a:xfrm>
            <a:off x="2639701" y="2687555"/>
            <a:ext cx="353587" cy="353557"/>
            <a:chOff x="-31523625" y="1939525"/>
            <a:chExt cx="291450" cy="291425"/>
          </a:xfrm>
        </p:grpSpPr>
        <p:sp>
          <p:nvSpPr>
            <p:cNvPr id="4612" name="Google Shape;4612;p85"/>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5"/>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5"/>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5"/>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5"/>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5"/>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5"/>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5"/>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5"/>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5"/>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5"/>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85"/>
          <p:cNvGrpSpPr/>
          <p:nvPr/>
        </p:nvGrpSpPr>
        <p:grpSpPr>
          <a:xfrm>
            <a:off x="2638746" y="3155755"/>
            <a:ext cx="355498" cy="353587"/>
            <a:chOff x="-31523625" y="2298675"/>
            <a:chExt cx="293025" cy="291450"/>
          </a:xfrm>
        </p:grpSpPr>
        <p:sp>
          <p:nvSpPr>
            <p:cNvPr id="4624" name="Google Shape;4624;p85"/>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5"/>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5"/>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7" name="Google Shape;4627;p85"/>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5"/>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9" name="Google Shape;4629;p85"/>
          <p:cNvGrpSpPr/>
          <p:nvPr/>
        </p:nvGrpSpPr>
        <p:grpSpPr>
          <a:xfrm>
            <a:off x="2205934" y="1307729"/>
            <a:ext cx="331598" cy="353557"/>
            <a:chOff x="-34767825" y="1914325"/>
            <a:chExt cx="273325" cy="291425"/>
          </a:xfrm>
        </p:grpSpPr>
        <p:sp>
          <p:nvSpPr>
            <p:cNvPr id="4630" name="Google Shape;4630;p85"/>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5"/>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5"/>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85"/>
          <p:cNvGrpSpPr/>
          <p:nvPr/>
        </p:nvGrpSpPr>
        <p:grpSpPr>
          <a:xfrm>
            <a:off x="2193513" y="1765280"/>
            <a:ext cx="356438" cy="355498"/>
            <a:chOff x="-34778075" y="2272675"/>
            <a:chExt cx="293800" cy="293025"/>
          </a:xfrm>
        </p:grpSpPr>
        <p:sp>
          <p:nvSpPr>
            <p:cNvPr id="4634" name="Google Shape;4634;p85"/>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5"/>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5"/>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85"/>
          <p:cNvGrpSpPr/>
          <p:nvPr/>
        </p:nvGrpSpPr>
        <p:grpSpPr>
          <a:xfrm>
            <a:off x="2194939" y="2221307"/>
            <a:ext cx="353587" cy="353587"/>
            <a:chOff x="-34776500" y="2631825"/>
            <a:chExt cx="291450" cy="291450"/>
          </a:xfrm>
        </p:grpSpPr>
        <p:sp>
          <p:nvSpPr>
            <p:cNvPr id="4638" name="Google Shape;4638;p85"/>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5"/>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5"/>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85"/>
          <p:cNvGrpSpPr/>
          <p:nvPr/>
        </p:nvGrpSpPr>
        <p:grpSpPr>
          <a:xfrm>
            <a:off x="853628" y="2685160"/>
            <a:ext cx="354527" cy="358349"/>
            <a:chOff x="-32956300" y="1915900"/>
            <a:chExt cx="292225" cy="295375"/>
          </a:xfrm>
        </p:grpSpPr>
        <p:sp>
          <p:nvSpPr>
            <p:cNvPr id="4642" name="Google Shape;4642;p85"/>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5"/>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4" name="Google Shape;4644;p85"/>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5"/>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6" name="Google Shape;4646;p85"/>
          <p:cNvGrpSpPr/>
          <p:nvPr/>
        </p:nvGrpSpPr>
        <p:grpSpPr>
          <a:xfrm>
            <a:off x="3081101" y="2687555"/>
            <a:ext cx="356438" cy="353557"/>
            <a:chOff x="-31166825" y="1939525"/>
            <a:chExt cx="293800" cy="291425"/>
          </a:xfrm>
        </p:grpSpPr>
        <p:sp>
          <p:nvSpPr>
            <p:cNvPr id="4647" name="Google Shape;4647;p85"/>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5"/>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5"/>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5"/>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5"/>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5"/>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5"/>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5"/>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5"/>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5"/>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5"/>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85"/>
          <p:cNvGrpSpPr/>
          <p:nvPr/>
        </p:nvGrpSpPr>
        <p:grpSpPr>
          <a:xfrm>
            <a:off x="3082057" y="3155482"/>
            <a:ext cx="354527" cy="354133"/>
            <a:chOff x="-31165250" y="2298675"/>
            <a:chExt cx="292225" cy="291900"/>
          </a:xfrm>
        </p:grpSpPr>
        <p:sp>
          <p:nvSpPr>
            <p:cNvPr id="4659" name="Google Shape;4659;p85"/>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5"/>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5"/>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85"/>
          <p:cNvGrpSpPr/>
          <p:nvPr/>
        </p:nvGrpSpPr>
        <p:grpSpPr>
          <a:xfrm>
            <a:off x="3082542" y="3616136"/>
            <a:ext cx="353557" cy="353557"/>
            <a:chOff x="-31164450" y="2657050"/>
            <a:chExt cx="291425" cy="291425"/>
          </a:xfrm>
        </p:grpSpPr>
        <p:sp>
          <p:nvSpPr>
            <p:cNvPr id="4663" name="Google Shape;4663;p85"/>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5"/>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5"/>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5"/>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7" name="Google Shape;4667;p85"/>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8" name="Google Shape;4668;p85"/>
          <p:cNvGrpSpPr/>
          <p:nvPr/>
        </p:nvGrpSpPr>
        <p:grpSpPr>
          <a:xfrm>
            <a:off x="2632987" y="1307366"/>
            <a:ext cx="358349" cy="354285"/>
            <a:chOff x="-34421275" y="1912725"/>
            <a:chExt cx="295375" cy="292025"/>
          </a:xfrm>
        </p:grpSpPr>
        <p:sp>
          <p:nvSpPr>
            <p:cNvPr id="4669" name="Google Shape;4669;p85"/>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5"/>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85"/>
          <p:cNvGrpSpPr/>
          <p:nvPr/>
        </p:nvGrpSpPr>
        <p:grpSpPr>
          <a:xfrm>
            <a:off x="2632032" y="1765280"/>
            <a:ext cx="360260" cy="355498"/>
            <a:chOff x="-34418125" y="2271100"/>
            <a:chExt cx="296950" cy="293025"/>
          </a:xfrm>
        </p:grpSpPr>
        <p:sp>
          <p:nvSpPr>
            <p:cNvPr id="4672" name="Google Shape;4672;p85"/>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5"/>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5"/>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5"/>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5"/>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85"/>
          <p:cNvGrpSpPr/>
          <p:nvPr/>
        </p:nvGrpSpPr>
        <p:grpSpPr>
          <a:xfrm>
            <a:off x="2632987" y="2221307"/>
            <a:ext cx="358349" cy="353587"/>
            <a:chOff x="-34421275" y="2631050"/>
            <a:chExt cx="295375" cy="291450"/>
          </a:xfrm>
        </p:grpSpPr>
        <p:sp>
          <p:nvSpPr>
            <p:cNvPr id="4678" name="Google Shape;4678;p85"/>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5"/>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5"/>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5"/>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2" name="Google Shape;4682;p85"/>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5"/>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5"/>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5" name="Google Shape;4685;p85"/>
          <p:cNvGrpSpPr/>
          <p:nvPr/>
        </p:nvGrpSpPr>
        <p:grpSpPr>
          <a:xfrm>
            <a:off x="3537620" y="2688025"/>
            <a:ext cx="353587" cy="352617"/>
            <a:chOff x="-30805300" y="1938725"/>
            <a:chExt cx="291450" cy="290650"/>
          </a:xfrm>
        </p:grpSpPr>
        <p:sp>
          <p:nvSpPr>
            <p:cNvPr id="4686" name="Google Shape;4686;p85"/>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5"/>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85"/>
          <p:cNvGrpSpPr/>
          <p:nvPr/>
        </p:nvGrpSpPr>
        <p:grpSpPr>
          <a:xfrm>
            <a:off x="3538105" y="3155952"/>
            <a:ext cx="352617" cy="353193"/>
            <a:chOff x="-30805300" y="2298675"/>
            <a:chExt cx="290650" cy="291125"/>
          </a:xfrm>
        </p:grpSpPr>
        <p:sp>
          <p:nvSpPr>
            <p:cNvPr id="4689" name="Google Shape;4689;p85"/>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5"/>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5"/>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5"/>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85"/>
          <p:cNvGrpSpPr/>
          <p:nvPr/>
        </p:nvGrpSpPr>
        <p:grpSpPr>
          <a:xfrm>
            <a:off x="3537635" y="3616136"/>
            <a:ext cx="353557" cy="353557"/>
            <a:chOff x="-30806075" y="2657050"/>
            <a:chExt cx="291425" cy="291425"/>
          </a:xfrm>
        </p:grpSpPr>
        <p:sp>
          <p:nvSpPr>
            <p:cNvPr id="4694" name="Google Shape;4694;p85"/>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5"/>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5"/>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85"/>
          <p:cNvGrpSpPr/>
          <p:nvPr/>
        </p:nvGrpSpPr>
        <p:grpSpPr>
          <a:xfrm>
            <a:off x="2639681" y="4073943"/>
            <a:ext cx="353557" cy="353557"/>
            <a:chOff x="-30064925" y="2332550"/>
            <a:chExt cx="291425" cy="291425"/>
          </a:xfrm>
        </p:grpSpPr>
        <p:sp>
          <p:nvSpPr>
            <p:cNvPr id="4698" name="Google Shape;4698;p85"/>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5"/>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5"/>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85"/>
          <p:cNvGrpSpPr/>
          <p:nvPr/>
        </p:nvGrpSpPr>
        <p:grpSpPr>
          <a:xfrm>
            <a:off x="3983068" y="2683443"/>
            <a:ext cx="348855" cy="347879"/>
            <a:chOff x="2821450" y="2957850"/>
            <a:chExt cx="259275" cy="258550"/>
          </a:xfrm>
        </p:grpSpPr>
        <p:sp>
          <p:nvSpPr>
            <p:cNvPr id="4702" name="Google Shape;4702;p85"/>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5"/>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5"/>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4705" name="Google Shape;4705;p85"/>
          <p:cNvGrpSpPr/>
          <p:nvPr/>
        </p:nvGrpSpPr>
        <p:grpSpPr>
          <a:xfrm>
            <a:off x="4858100" y="1304461"/>
            <a:ext cx="361090" cy="361090"/>
            <a:chOff x="-57970450" y="1903275"/>
            <a:chExt cx="318225" cy="318225"/>
          </a:xfrm>
        </p:grpSpPr>
        <p:sp>
          <p:nvSpPr>
            <p:cNvPr id="4706" name="Google Shape;4706;p8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85"/>
          <p:cNvGrpSpPr/>
          <p:nvPr/>
        </p:nvGrpSpPr>
        <p:grpSpPr>
          <a:xfrm>
            <a:off x="4880000" y="1780418"/>
            <a:ext cx="317290" cy="359303"/>
            <a:chOff x="-57950750" y="2296300"/>
            <a:chExt cx="279625" cy="316650"/>
          </a:xfrm>
        </p:grpSpPr>
        <p:sp>
          <p:nvSpPr>
            <p:cNvPr id="4711" name="Google Shape;4711;p8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85"/>
          <p:cNvGrpSpPr/>
          <p:nvPr/>
        </p:nvGrpSpPr>
        <p:grpSpPr>
          <a:xfrm>
            <a:off x="4858214" y="2232094"/>
            <a:ext cx="360863" cy="360211"/>
            <a:chOff x="-57969675" y="2687750"/>
            <a:chExt cx="318025" cy="317450"/>
          </a:xfrm>
        </p:grpSpPr>
        <p:sp>
          <p:nvSpPr>
            <p:cNvPr id="4716" name="Google Shape;4716;p8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85"/>
          <p:cNvGrpSpPr/>
          <p:nvPr/>
        </p:nvGrpSpPr>
        <p:grpSpPr>
          <a:xfrm>
            <a:off x="7067397" y="1304461"/>
            <a:ext cx="363785" cy="361090"/>
            <a:chOff x="-56012425" y="1903275"/>
            <a:chExt cx="320600" cy="318225"/>
          </a:xfrm>
        </p:grpSpPr>
        <p:sp>
          <p:nvSpPr>
            <p:cNvPr id="4721" name="Google Shape;4721;p8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85"/>
          <p:cNvGrpSpPr/>
          <p:nvPr/>
        </p:nvGrpSpPr>
        <p:grpSpPr>
          <a:xfrm>
            <a:off x="7068290" y="1778631"/>
            <a:ext cx="361998" cy="361998"/>
            <a:chOff x="-56010850" y="2294725"/>
            <a:chExt cx="319025" cy="319025"/>
          </a:xfrm>
        </p:grpSpPr>
        <p:sp>
          <p:nvSpPr>
            <p:cNvPr id="4724" name="Google Shape;4724;p8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85"/>
          <p:cNvGrpSpPr/>
          <p:nvPr/>
        </p:nvGrpSpPr>
        <p:grpSpPr>
          <a:xfrm>
            <a:off x="7068305" y="2231215"/>
            <a:ext cx="361969" cy="361090"/>
            <a:chOff x="-56010050" y="2686975"/>
            <a:chExt cx="319000" cy="318225"/>
          </a:xfrm>
        </p:grpSpPr>
        <p:sp>
          <p:nvSpPr>
            <p:cNvPr id="4729" name="Google Shape;4729;p8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85"/>
          <p:cNvGrpSpPr/>
          <p:nvPr/>
        </p:nvGrpSpPr>
        <p:grpSpPr>
          <a:xfrm>
            <a:off x="5753801" y="2684124"/>
            <a:ext cx="361998" cy="361090"/>
            <a:chOff x="-54081175" y="1903275"/>
            <a:chExt cx="319025" cy="318225"/>
          </a:xfrm>
        </p:grpSpPr>
        <p:sp>
          <p:nvSpPr>
            <p:cNvPr id="4734" name="Google Shape;4734;p8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85"/>
          <p:cNvGrpSpPr/>
          <p:nvPr/>
        </p:nvGrpSpPr>
        <p:grpSpPr>
          <a:xfrm>
            <a:off x="5776154" y="3137587"/>
            <a:ext cx="317290" cy="360211"/>
            <a:chOff x="-54063050" y="2296300"/>
            <a:chExt cx="279625" cy="317450"/>
          </a:xfrm>
        </p:grpSpPr>
        <p:sp>
          <p:nvSpPr>
            <p:cNvPr id="4737" name="Google Shape;4737;p8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85"/>
          <p:cNvGrpSpPr/>
          <p:nvPr/>
        </p:nvGrpSpPr>
        <p:grpSpPr>
          <a:xfrm>
            <a:off x="5776154" y="3601649"/>
            <a:ext cx="317290" cy="361033"/>
            <a:chOff x="-54061475" y="2685450"/>
            <a:chExt cx="279625" cy="318175"/>
          </a:xfrm>
        </p:grpSpPr>
        <p:sp>
          <p:nvSpPr>
            <p:cNvPr id="4742" name="Google Shape;4742;p8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6" name="Google Shape;4746;p85"/>
          <p:cNvGrpSpPr/>
          <p:nvPr/>
        </p:nvGrpSpPr>
        <p:grpSpPr>
          <a:xfrm>
            <a:off x="8029690" y="2693967"/>
            <a:ext cx="275278" cy="361969"/>
            <a:chOff x="-52074300" y="1911950"/>
            <a:chExt cx="242600" cy="319000"/>
          </a:xfrm>
        </p:grpSpPr>
        <p:sp>
          <p:nvSpPr>
            <p:cNvPr id="4747" name="Google Shape;4747;p8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85"/>
          <p:cNvGrpSpPr/>
          <p:nvPr/>
        </p:nvGrpSpPr>
        <p:grpSpPr>
          <a:xfrm>
            <a:off x="5287689" y="1305369"/>
            <a:ext cx="361998" cy="361090"/>
            <a:chOff x="-57578225" y="1904075"/>
            <a:chExt cx="319025" cy="318225"/>
          </a:xfrm>
        </p:grpSpPr>
        <p:sp>
          <p:nvSpPr>
            <p:cNvPr id="4752" name="Google Shape;4752;p8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85"/>
          <p:cNvGrpSpPr/>
          <p:nvPr/>
        </p:nvGrpSpPr>
        <p:grpSpPr>
          <a:xfrm>
            <a:off x="5310042" y="1778631"/>
            <a:ext cx="317290" cy="361090"/>
            <a:chOff x="-57558525" y="2294725"/>
            <a:chExt cx="279625" cy="318225"/>
          </a:xfrm>
        </p:grpSpPr>
        <p:sp>
          <p:nvSpPr>
            <p:cNvPr id="4757" name="Google Shape;4757;p8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85"/>
          <p:cNvGrpSpPr/>
          <p:nvPr/>
        </p:nvGrpSpPr>
        <p:grpSpPr>
          <a:xfrm>
            <a:off x="5285901" y="2231215"/>
            <a:ext cx="365572" cy="361969"/>
            <a:chOff x="-57579800" y="2686975"/>
            <a:chExt cx="322175" cy="319000"/>
          </a:xfrm>
        </p:grpSpPr>
        <p:sp>
          <p:nvSpPr>
            <p:cNvPr id="4763" name="Google Shape;4763;p8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85"/>
          <p:cNvGrpSpPr/>
          <p:nvPr/>
        </p:nvGrpSpPr>
        <p:grpSpPr>
          <a:xfrm>
            <a:off x="7510682" y="1778631"/>
            <a:ext cx="367359" cy="361090"/>
            <a:chOff x="-55620975" y="2294725"/>
            <a:chExt cx="323750" cy="318225"/>
          </a:xfrm>
        </p:grpSpPr>
        <p:sp>
          <p:nvSpPr>
            <p:cNvPr id="4766" name="Google Shape;4766;p8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85"/>
          <p:cNvGrpSpPr/>
          <p:nvPr/>
        </p:nvGrpSpPr>
        <p:grpSpPr>
          <a:xfrm>
            <a:off x="7512923" y="2231130"/>
            <a:ext cx="362877" cy="361175"/>
            <a:chOff x="-55620175" y="2686900"/>
            <a:chExt cx="319800" cy="318300"/>
          </a:xfrm>
        </p:grpSpPr>
        <p:sp>
          <p:nvSpPr>
            <p:cNvPr id="4773" name="Google Shape;4773;p8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85"/>
          <p:cNvGrpSpPr/>
          <p:nvPr/>
        </p:nvGrpSpPr>
        <p:grpSpPr>
          <a:xfrm>
            <a:off x="6198887" y="2684124"/>
            <a:ext cx="361969" cy="361090"/>
            <a:chOff x="-53690500" y="1903275"/>
            <a:chExt cx="319000" cy="318225"/>
          </a:xfrm>
        </p:grpSpPr>
        <p:sp>
          <p:nvSpPr>
            <p:cNvPr id="4778" name="Google Shape;4778;p8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85"/>
          <p:cNvGrpSpPr/>
          <p:nvPr/>
        </p:nvGrpSpPr>
        <p:grpSpPr>
          <a:xfrm>
            <a:off x="6221226" y="3137587"/>
            <a:ext cx="317290" cy="359303"/>
            <a:chOff x="-53670800" y="2296300"/>
            <a:chExt cx="279625" cy="316650"/>
          </a:xfrm>
        </p:grpSpPr>
        <p:sp>
          <p:nvSpPr>
            <p:cNvPr id="4783" name="Google Shape;4783;p8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85"/>
          <p:cNvGrpSpPr/>
          <p:nvPr/>
        </p:nvGrpSpPr>
        <p:grpSpPr>
          <a:xfrm>
            <a:off x="6198887" y="3602925"/>
            <a:ext cx="361969" cy="361544"/>
            <a:chOff x="-53690500" y="2686575"/>
            <a:chExt cx="319000" cy="318625"/>
          </a:xfrm>
        </p:grpSpPr>
        <p:sp>
          <p:nvSpPr>
            <p:cNvPr id="4788" name="Google Shape;4788;p8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85"/>
          <p:cNvGrpSpPr/>
          <p:nvPr/>
        </p:nvGrpSpPr>
        <p:grpSpPr>
          <a:xfrm>
            <a:off x="8008669" y="3145785"/>
            <a:ext cx="317319" cy="360948"/>
            <a:chOff x="-52092425" y="2303525"/>
            <a:chExt cx="279650" cy="318100"/>
          </a:xfrm>
        </p:grpSpPr>
        <p:sp>
          <p:nvSpPr>
            <p:cNvPr id="4793" name="Google Shape;4793;p8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85"/>
          <p:cNvGrpSpPr/>
          <p:nvPr/>
        </p:nvGrpSpPr>
        <p:grpSpPr>
          <a:xfrm>
            <a:off x="5727728" y="1306249"/>
            <a:ext cx="363756" cy="361090"/>
            <a:chOff x="-57189125" y="1904850"/>
            <a:chExt cx="320575" cy="318225"/>
          </a:xfrm>
        </p:grpSpPr>
        <p:sp>
          <p:nvSpPr>
            <p:cNvPr id="4799" name="Google Shape;4799;p8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85"/>
          <p:cNvGrpSpPr/>
          <p:nvPr/>
        </p:nvGrpSpPr>
        <p:grpSpPr>
          <a:xfrm>
            <a:off x="5728621" y="1800985"/>
            <a:ext cx="361969" cy="316411"/>
            <a:chOff x="-57187550" y="2314425"/>
            <a:chExt cx="319000" cy="278850"/>
          </a:xfrm>
        </p:grpSpPr>
        <p:sp>
          <p:nvSpPr>
            <p:cNvPr id="4805" name="Google Shape;4805;p8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9" name="Google Shape;4809;p85"/>
          <p:cNvGrpSpPr/>
          <p:nvPr/>
        </p:nvGrpSpPr>
        <p:grpSpPr>
          <a:xfrm>
            <a:off x="5745585" y="2230534"/>
            <a:ext cx="328042" cy="361771"/>
            <a:chOff x="-57172600" y="2686375"/>
            <a:chExt cx="289100" cy="318825"/>
          </a:xfrm>
        </p:grpSpPr>
        <p:sp>
          <p:nvSpPr>
            <p:cNvPr id="4810" name="Google Shape;4810;p8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2" name="Google Shape;4812;p85"/>
          <p:cNvGrpSpPr/>
          <p:nvPr/>
        </p:nvGrpSpPr>
        <p:grpSpPr>
          <a:xfrm>
            <a:off x="7958434" y="1304461"/>
            <a:ext cx="361090" cy="359303"/>
            <a:chOff x="-55225575" y="1903275"/>
            <a:chExt cx="318225" cy="316650"/>
          </a:xfrm>
        </p:grpSpPr>
        <p:sp>
          <p:nvSpPr>
            <p:cNvPr id="4813" name="Google Shape;4813;p8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85"/>
          <p:cNvGrpSpPr/>
          <p:nvPr/>
        </p:nvGrpSpPr>
        <p:grpSpPr>
          <a:xfrm>
            <a:off x="7969611" y="1780418"/>
            <a:ext cx="338736" cy="359303"/>
            <a:chOff x="-55217700" y="2296300"/>
            <a:chExt cx="298525" cy="316650"/>
          </a:xfrm>
        </p:grpSpPr>
        <p:sp>
          <p:nvSpPr>
            <p:cNvPr id="4819" name="Google Shape;4819;p8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85"/>
          <p:cNvGrpSpPr/>
          <p:nvPr/>
        </p:nvGrpSpPr>
        <p:grpSpPr>
          <a:xfrm>
            <a:off x="7957541" y="2233002"/>
            <a:ext cx="362877" cy="359303"/>
            <a:chOff x="-55229525" y="2688550"/>
            <a:chExt cx="319800" cy="316650"/>
          </a:xfrm>
        </p:grpSpPr>
        <p:sp>
          <p:nvSpPr>
            <p:cNvPr id="4824" name="Google Shape;4824;p8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85"/>
          <p:cNvGrpSpPr/>
          <p:nvPr/>
        </p:nvGrpSpPr>
        <p:grpSpPr>
          <a:xfrm>
            <a:off x="6653760" y="2684124"/>
            <a:ext cx="338765" cy="361090"/>
            <a:chOff x="-53288825" y="1903275"/>
            <a:chExt cx="298550" cy="318225"/>
          </a:xfrm>
        </p:grpSpPr>
        <p:sp>
          <p:nvSpPr>
            <p:cNvPr id="4829" name="Google Shape;4829;p8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85"/>
          <p:cNvGrpSpPr/>
          <p:nvPr/>
        </p:nvGrpSpPr>
        <p:grpSpPr>
          <a:xfrm>
            <a:off x="6642143" y="3135800"/>
            <a:ext cx="361998" cy="361090"/>
            <a:chOff x="-53299850" y="2294725"/>
            <a:chExt cx="319025" cy="318225"/>
          </a:xfrm>
        </p:grpSpPr>
        <p:sp>
          <p:nvSpPr>
            <p:cNvPr id="4833" name="Google Shape;4833;p8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85"/>
          <p:cNvGrpSpPr/>
          <p:nvPr/>
        </p:nvGrpSpPr>
        <p:grpSpPr>
          <a:xfrm>
            <a:off x="6664936" y="3604259"/>
            <a:ext cx="316411" cy="360211"/>
            <a:chOff x="-53278575" y="2687750"/>
            <a:chExt cx="278850" cy="317450"/>
          </a:xfrm>
        </p:grpSpPr>
        <p:sp>
          <p:nvSpPr>
            <p:cNvPr id="4836" name="Google Shape;4836;p8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85"/>
          <p:cNvGrpSpPr/>
          <p:nvPr/>
        </p:nvGrpSpPr>
        <p:grpSpPr>
          <a:xfrm>
            <a:off x="7986330" y="3603947"/>
            <a:ext cx="361998" cy="362310"/>
            <a:chOff x="-52101875" y="2687475"/>
            <a:chExt cx="319025" cy="319300"/>
          </a:xfrm>
        </p:grpSpPr>
        <p:sp>
          <p:nvSpPr>
            <p:cNvPr id="4841" name="Google Shape;4841;p8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85"/>
          <p:cNvGrpSpPr/>
          <p:nvPr/>
        </p:nvGrpSpPr>
        <p:grpSpPr>
          <a:xfrm>
            <a:off x="6201079" y="1305369"/>
            <a:ext cx="317290" cy="361090"/>
            <a:chOff x="-56774050" y="1904075"/>
            <a:chExt cx="279625" cy="318225"/>
          </a:xfrm>
        </p:grpSpPr>
        <p:sp>
          <p:nvSpPr>
            <p:cNvPr id="4846" name="Google Shape;4846;p8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85"/>
          <p:cNvGrpSpPr/>
          <p:nvPr/>
        </p:nvGrpSpPr>
        <p:grpSpPr>
          <a:xfrm>
            <a:off x="6201079" y="1778631"/>
            <a:ext cx="317290" cy="361090"/>
            <a:chOff x="-56774850" y="2294725"/>
            <a:chExt cx="279625" cy="318225"/>
          </a:xfrm>
        </p:grpSpPr>
        <p:sp>
          <p:nvSpPr>
            <p:cNvPr id="4849" name="Google Shape;4849;p8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85"/>
          <p:cNvGrpSpPr/>
          <p:nvPr/>
        </p:nvGrpSpPr>
        <p:grpSpPr>
          <a:xfrm>
            <a:off x="6222086" y="2231215"/>
            <a:ext cx="275278" cy="360182"/>
            <a:chOff x="-56756725" y="2686975"/>
            <a:chExt cx="242600" cy="317425"/>
          </a:xfrm>
        </p:grpSpPr>
        <p:sp>
          <p:nvSpPr>
            <p:cNvPr id="4853" name="Google Shape;4853;p8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85"/>
          <p:cNvGrpSpPr/>
          <p:nvPr/>
        </p:nvGrpSpPr>
        <p:grpSpPr>
          <a:xfrm>
            <a:off x="4870518" y="2684124"/>
            <a:ext cx="337346" cy="361998"/>
            <a:chOff x="-54826975" y="1903275"/>
            <a:chExt cx="297300" cy="319025"/>
          </a:xfrm>
        </p:grpSpPr>
        <p:sp>
          <p:nvSpPr>
            <p:cNvPr id="4857" name="Google Shape;4857;p8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85"/>
          <p:cNvGrpSpPr/>
          <p:nvPr/>
        </p:nvGrpSpPr>
        <p:grpSpPr>
          <a:xfrm>
            <a:off x="4858206" y="3137587"/>
            <a:ext cx="361969" cy="359274"/>
            <a:chOff x="-54836500" y="2296300"/>
            <a:chExt cx="319000" cy="316625"/>
          </a:xfrm>
        </p:grpSpPr>
        <p:sp>
          <p:nvSpPr>
            <p:cNvPr id="4861" name="Google Shape;4861;p8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85"/>
          <p:cNvGrpSpPr/>
          <p:nvPr/>
        </p:nvGrpSpPr>
        <p:grpSpPr>
          <a:xfrm>
            <a:off x="4879652" y="3604259"/>
            <a:ext cx="319078" cy="361090"/>
            <a:chOff x="-54817600" y="2687750"/>
            <a:chExt cx="281200" cy="318225"/>
          </a:xfrm>
        </p:grpSpPr>
        <p:sp>
          <p:nvSpPr>
            <p:cNvPr id="4866" name="Google Shape;4866;p8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85"/>
          <p:cNvGrpSpPr/>
          <p:nvPr/>
        </p:nvGrpSpPr>
        <p:grpSpPr>
          <a:xfrm>
            <a:off x="7110476" y="2684124"/>
            <a:ext cx="317290" cy="359303"/>
            <a:chOff x="-52887125" y="1903275"/>
            <a:chExt cx="279625" cy="316650"/>
          </a:xfrm>
        </p:grpSpPr>
        <p:sp>
          <p:nvSpPr>
            <p:cNvPr id="4871" name="Google Shape;4871;p8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85"/>
          <p:cNvGrpSpPr/>
          <p:nvPr/>
        </p:nvGrpSpPr>
        <p:grpSpPr>
          <a:xfrm>
            <a:off x="7089030" y="3134920"/>
            <a:ext cx="360182" cy="361969"/>
            <a:chOff x="-52906025" y="2293950"/>
            <a:chExt cx="317425" cy="319000"/>
          </a:xfrm>
        </p:grpSpPr>
        <p:sp>
          <p:nvSpPr>
            <p:cNvPr id="4874" name="Google Shape;4874;p8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85"/>
          <p:cNvGrpSpPr/>
          <p:nvPr/>
        </p:nvGrpSpPr>
        <p:grpSpPr>
          <a:xfrm>
            <a:off x="7110476" y="3603379"/>
            <a:ext cx="317290" cy="361090"/>
            <a:chOff x="-52887125" y="2686975"/>
            <a:chExt cx="279625" cy="318225"/>
          </a:xfrm>
        </p:grpSpPr>
        <p:sp>
          <p:nvSpPr>
            <p:cNvPr id="4878" name="Google Shape;4878;p8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85"/>
          <p:cNvGrpSpPr/>
          <p:nvPr/>
        </p:nvGrpSpPr>
        <p:grpSpPr>
          <a:xfrm>
            <a:off x="6220848" y="4062998"/>
            <a:ext cx="318170" cy="359303"/>
            <a:chOff x="-51722225" y="1915100"/>
            <a:chExt cx="280400" cy="316650"/>
          </a:xfrm>
        </p:grpSpPr>
        <p:sp>
          <p:nvSpPr>
            <p:cNvPr id="4883" name="Google Shape;4883;p8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85"/>
          <p:cNvGrpSpPr/>
          <p:nvPr/>
        </p:nvGrpSpPr>
        <p:grpSpPr>
          <a:xfrm>
            <a:off x="6616678" y="1303695"/>
            <a:ext cx="370905" cy="360976"/>
            <a:chOff x="-56407800" y="1902600"/>
            <a:chExt cx="326875" cy="318125"/>
          </a:xfrm>
        </p:grpSpPr>
        <p:sp>
          <p:nvSpPr>
            <p:cNvPr id="4888" name="Google Shape;4888;p8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85"/>
          <p:cNvGrpSpPr/>
          <p:nvPr/>
        </p:nvGrpSpPr>
        <p:grpSpPr>
          <a:xfrm>
            <a:off x="6622479" y="1790262"/>
            <a:ext cx="359303" cy="338736"/>
            <a:chOff x="-56401500" y="2304975"/>
            <a:chExt cx="316650" cy="298525"/>
          </a:xfrm>
        </p:grpSpPr>
        <p:sp>
          <p:nvSpPr>
            <p:cNvPr id="4892" name="Google Shape;4892;p8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85"/>
          <p:cNvGrpSpPr/>
          <p:nvPr/>
        </p:nvGrpSpPr>
        <p:grpSpPr>
          <a:xfrm>
            <a:off x="5328863" y="2682337"/>
            <a:ext cx="319985" cy="361090"/>
            <a:chOff x="-54426150" y="1901700"/>
            <a:chExt cx="282000" cy="318225"/>
          </a:xfrm>
        </p:grpSpPr>
        <p:sp>
          <p:nvSpPr>
            <p:cNvPr id="4897" name="Google Shape;4897;p8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85"/>
          <p:cNvGrpSpPr/>
          <p:nvPr/>
        </p:nvGrpSpPr>
        <p:grpSpPr>
          <a:xfrm>
            <a:off x="5328863" y="3135800"/>
            <a:ext cx="319985" cy="361998"/>
            <a:chOff x="-54426150" y="2294725"/>
            <a:chExt cx="282000" cy="319025"/>
          </a:xfrm>
        </p:grpSpPr>
        <p:sp>
          <p:nvSpPr>
            <p:cNvPr id="4902" name="Google Shape;4902;p8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85"/>
          <p:cNvGrpSpPr/>
          <p:nvPr/>
        </p:nvGrpSpPr>
        <p:grpSpPr>
          <a:xfrm>
            <a:off x="5327076" y="3603379"/>
            <a:ext cx="323560" cy="361969"/>
            <a:chOff x="-54427725" y="2686975"/>
            <a:chExt cx="285150" cy="319000"/>
          </a:xfrm>
        </p:grpSpPr>
        <p:sp>
          <p:nvSpPr>
            <p:cNvPr id="4908" name="Google Shape;4908;p8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85"/>
          <p:cNvGrpSpPr/>
          <p:nvPr/>
        </p:nvGrpSpPr>
        <p:grpSpPr>
          <a:xfrm>
            <a:off x="7533634" y="2684351"/>
            <a:ext cx="359303" cy="359984"/>
            <a:chOff x="-52513800" y="1903475"/>
            <a:chExt cx="316650" cy="317250"/>
          </a:xfrm>
        </p:grpSpPr>
        <p:sp>
          <p:nvSpPr>
            <p:cNvPr id="4914" name="Google Shape;4914;p8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85"/>
          <p:cNvGrpSpPr/>
          <p:nvPr/>
        </p:nvGrpSpPr>
        <p:grpSpPr>
          <a:xfrm>
            <a:off x="7543464" y="3136708"/>
            <a:ext cx="339644" cy="360182"/>
            <a:chOff x="-52505925" y="2295525"/>
            <a:chExt cx="299325" cy="317425"/>
          </a:xfrm>
        </p:grpSpPr>
        <p:sp>
          <p:nvSpPr>
            <p:cNvPr id="4917" name="Google Shape;4917;p8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85"/>
          <p:cNvGrpSpPr/>
          <p:nvPr/>
        </p:nvGrpSpPr>
        <p:grpSpPr>
          <a:xfrm>
            <a:off x="7554641" y="3603379"/>
            <a:ext cx="317290" cy="361090"/>
            <a:chOff x="-52494100" y="2686975"/>
            <a:chExt cx="279625" cy="318225"/>
          </a:xfrm>
        </p:grpSpPr>
        <p:sp>
          <p:nvSpPr>
            <p:cNvPr id="4922" name="Google Shape;4922;p8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85"/>
          <p:cNvGrpSpPr/>
          <p:nvPr/>
        </p:nvGrpSpPr>
        <p:grpSpPr>
          <a:xfrm>
            <a:off x="6665412" y="4064322"/>
            <a:ext cx="315503" cy="361090"/>
            <a:chOff x="-51708850" y="2305750"/>
            <a:chExt cx="278050" cy="318225"/>
          </a:xfrm>
        </p:grpSpPr>
        <p:sp>
          <p:nvSpPr>
            <p:cNvPr id="4927" name="Google Shape;4927;p8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85"/>
          <p:cNvGrpSpPr/>
          <p:nvPr/>
        </p:nvGrpSpPr>
        <p:grpSpPr>
          <a:xfrm>
            <a:off x="7536807" y="1306109"/>
            <a:ext cx="319089" cy="362073"/>
            <a:chOff x="1044400" y="2917425"/>
            <a:chExt cx="248125" cy="281550"/>
          </a:xfrm>
        </p:grpSpPr>
        <p:sp>
          <p:nvSpPr>
            <p:cNvPr id="4931" name="Google Shape;4931;p8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4936" name="Google Shape;4936;p8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4937" name="Google Shape;4937;p8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4938" name="Google Shape;4938;p85"/>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5"/>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0" name="Google Shape;4940;p85"/>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944" name="Shape 4944"/>
        <p:cNvGrpSpPr/>
        <p:nvPr/>
      </p:nvGrpSpPr>
      <p:grpSpPr>
        <a:xfrm>
          <a:off x="0" y="0"/>
          <a:ext cx="0" cy="0"/>
          <a:chOff x="0" y="0"/>
          <a:chExt cx="0" cy="0"/>
        </a:xfrm>
      </p:grpSpPr>
      <p:sp>
        <p:nvSpPr>
          <p:cNvPr id="4945" name="Google Shape;4945;p86"/>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946" name="Google Shape;4946;p86"/>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4947" name="Google Shape;4947;p86"/>
          <p:cNvGrpSpPr/>
          <p:nvPr/>
        </p:nvGrpSpPr>
        <p:grpSpPr>
          <a:xfrm>
            <a:off x="889109" y="1303003"/>
            <a:ext cx="278288" cy="357036"/>
            <a:chOff x="-50489600" y="1947400"/>
            <a:chExt cx="233150" cy="299125"/>
          </a:xfrm>
        </p:grpSpPr>
        <p:sp>
          <p:nvSpPr>
            <p:cNvPr id="4948" name="Google Shape;4948;p8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86"/>
          <p:cNvGrpSpPr/>
          <p:nvPr/>
        </p:nvGrpSpPr>
        <p:grpSpPr>
          <a:xfrm>
            <a:off x="849616" y="1757960"/>
            <a:ext cx="357274" cy="358199"/>
            <a:chOff x="-50523475" y="2316000"/>
            <a:chExt cx="299325" cy="300100"/>
          </a:xfrm>
        </p:grpSpPr>
        <p:sp>
          <p:nvSpPr>
            <p:cNvPr id="4951" name="Google Shape;4951;p8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86"/>
          <p:cNvGrpSpPr/>
          <p:nvPr/>
        </p:nvGrpSpPr>
        <p:grpSpPr>
          <a:xfrm>
            <a:off x="848213" y="2207269"/>
            <a:ext cx="360079" cy="357304"/>
            <a:chOff x="-50524250" y="2686150"/>
            <a:chExt cx="301675" cy="299350"/>
          </a:xfrm>
        </p:grpSpPr>
        <p:sp>
          <p:nvSpPr>
            <p:cNvPr id="4954" name="Google Shape;4954;p8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86"/>
          <p:cNvGrpSpPr/>
          <p:nvPr/>
        </p:nvGrpSpPr>
        <p:grpSpPr>
          <a:xfrm>
            <a:off x="3070976" y="1333082"/>
            <a:ext cx="358199" cy="359154"/>
            <a:chOff x="-48633950" y="1972600"/>
            <a:chExt cx="300100" cy="300900"/>
          </a:xfrm>
        </p:grpSpPr>
        <p:sp>
          <p:nvSpPr>
            <p:cNvPr id="4961" name="Google Shape;4961;p8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86"/>
          <p:cNvGrpSpPr/>
          <p:nvPr/>
        </p:nvGrpSpPr>
        <p:grpSpPr>
          <a:xfrm>
            <a:off x="3070499" y="1788993"/>
            <a:ext cx="359154" cy="361004"/>
            <a:chOff x="-48634750" y="2342000"/>
            <a:chExt cx="300900" cy="302450"/>
          </a:xfrm>
        </p:grpSpPr>
        <p:sp>
          <p:nvSpPr>
            <p:cNvPr id="4964" name="Google Shape;4964;p8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86"/>
          <p:cNvGrpSpPr/>
          <p:nvPr/>
        </p:nvGrpSpPr>
        <p:grpSpPr>
          <a:xfrm>
            <a:off x="3071439" y="2237377"/>
            <a:ext cx="357274" cy="357274"/>
            <a:chOff x="-48633175" y="2711375"/>
            <a:chExt cx="299325" cy="299325"/>
          </a:xfrm>
        </p:grpSpPr>
        <p:sp>
          <p:nvSpPr>
            <p:cNvPr id="4973" name="Google Shape;4973;p8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86"/>
          <p:cNvGrpSpPr/>
          <p:nvPr/>
        </p:nvGrpSpPr>
        <p:grpSpPr>
          <a:xfrm>
            <a:off x="1757928" y="2689329"/>
            <a:ext cx="314006" cy="358229"/>
            <a:chOff x="-46753100" y="1965500"/>
            <a:chExt cx="263075" cy="300125"/>
          </a:xfrm>
        </p:grpSpPr>
        <p:sp>
          <p:nvSpPr>
            <p:cNvPr id="4976" name="Google Shape;4976;p8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86"/>
          <p:cNvGrpSpPr/>
          <p:nvPr/>
        </p:nvGrpSpPr>
        <p:grpSpPr>
          <a:xfrm>
            <a:off x="1735354" y="3156542"/>
            <a:ext cx="359154" cy="315916"/>
            <a:chOff x="-46772025" y="2350650"/>
            <a:chExt cx="300900" cy="264675"/>
          </a:xfrm>
        </p:grpSpPr>
        <p:sp>
          <p:nvSpPr>
            <p:cNvPr id="4979" name="Google Shape;4979;p8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86"/>
          <p:cNvGrpSpPr/>
          <p:nvPr/>
        </p:nvGrpSpPr>
        <p:grpSpPr>
          <a:xfrm>
            <a:off x="1735354" y="3590820"/>
            <a:ext cx="359154" cy="359154"/>
            <a:chOff x="-46772025" y="2701925"/>
            <a:chExt cx="300900" cy="300900"/>
          </a:xfrm>
        </p:grpSpPr>
        <p:sp>
          <p:nvSpPr>
            <p:cNvPr id="4982" name="Google Shape;4982;p8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4" name="Google Shape;4984;p86"/>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5" name="Google Shape;4985;p86"/>
          <p:cNvGrpSpPr/>
          <p:nvPr/>
        </p:nvGrpSpPr>
        <p:grpSpPr>
          <a:xfrm>
            <a:off x="1293035" y="1303928"/>
            <a:ext cx="358199" cy="359154"/>
            <a:chOff x="-50154075" y="1948175"/>
            <a:chExt cx="300100" cy="300900"/>
          </a:xfrm>
        </p:grpSpPr>
        <p:sp>
          <p:nvSpPr>
            <p:cNvPr id="4986" name="Google Shape;4986;p8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86"/>
          <p:cNvGrpSpPr/>
          <p:nvPr/>
        </p:nvGrpSpPr>
        <p:grpSpPr>
          <a:xfrm>
            <a:off x="1293035" y="1758885"/>
            <a:ext cx="358199" cy="358229"/>
            <a:chOff x="-50154850" y="2316775"/>
            <a:chExt cx="300100" cy="300125"/>
          </a:xfrm>
        </p:grpSpPr>
        <p:sp>
          <p:nvSpPr>
            <p:cNvPr id="4989" name="Google Shape;4989;p8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86"/>
          <p:cNvGrpSpPr/>
          <p:nvPr/>
        </p:nvGrpSpPr>
        <p:grpSpPr>
          <a:xfrm>
            <a:off x="1288813" y="2205896"/>
            <a:ext cx="366644" cy="356558"/>
            <a:chOff x="-50158000" y="2685000"/>
            <a:chExt cx="307175" cy="298725"/>
          </a:xfrm>
        </p:grpSpPr>
        <p:sp>
          <p:nvSpPr>
            <p:cNvPr id="4992" name="Google Shape;4992;p8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86"/>
          <p:cNvGrpSpPr/>
          <p:nvPr/>
        </p:nvGrpSpPr>
        <p:grpSpPr>
          <a:xfrm>
            <a:off x="3521599" y="1334007"/>
            <a:ext cx="361004" cy="358229"/>
            <a:chOff x="-48266125" y="1973375"/>
            <a:chExt cx="302450" cy="300125"/>
          </a:xfrm>
        </p:grpSpPr>
        <p:sp>
          <p:nvSpPr>
            <p:cNvPr id="4995" name="Google Shape;4995;p8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86"/>
          <p:cNvGrpSpPr/>
          <p:nvPr/>
        </p:nvGrpSpPr>
        <p:grpSpPr>
          <a:xfrm>
            <a:off x="3548844" y="1789769"/>
            <a:ext cx="306516" cy="358349"/>
            <a:chOff x="-48237000" y="2342650"/>
            <a:chExt cx="256800" cy="300225"/>
          </a:xfrm>
        </p:grpSpPr>
        <p:sp>
          <p:nvSpPr>
            <p:cNvPr id="5002" name="Google Shape;5002;p8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86"/>
          <p:cNvGrpSpPr/>
          <p:nvPr/>
        </p:nvGrpSpPr>
        <p:grpSpPr>
          <a:xfrm>
            <a:off x="2180338" y="2690046"/>
            <a:ext cx="361034" cy="355633"/>
            <a:chOff x="-46404975" y="1966100"/>
            <a:chExt cx="302475" cy="297950"/>
          </a:xfrm>
        </p:grpSpPr>
        <p:sp>
          <p:nvSpPr>
            <p:cNvPr id="5006" name="Google Shape;5006;p8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86"/>
          <p:cNvGrpSpPr/>
          <p:nvPr/>
        </p:nvGrpSpPr>
        <p:grpSpPr>
          <a:xfrm>
            <a:off x="2181740" y="3135863"/>
            <a:ext cx="358229" cy="358199"/>
            <a:chOff x="-46401050" y="2333325"/>
            <a:chExt cx="300125" cy="300100"/>
          </a:xfrm>
        </p:grpSpPr>
        <p:sp>
          <p:nvSpPr>
            <p:cNvPr id="5011" name="Google Shape;5011;p8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5" name="Google Shape;5015;p86"/>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6" name="Google Shape;5016;p86"/>
          <p:cNvGrpSpPr/>
          <p:nvPr/>
        </p:nvGrpSpPr>
        <p:grpSpPr>
          <a:xfrm>
            <a:off x="3961830" y="3146218"/>
            <a:ext cx="359154" cy="359124"/>
            <a:chOff x="-44914800" y="2342000"/>
            <a:chExt cx="300900" cy="300875"/>
          </a:xfrm>
        </p:grpSpPr>
        <p:sp>
          <p:nvSpPr>
            <p:cNvPr id="5017" name="Google Shape;5017;p8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0" name="Google Shape;5020;p86"/>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1" name="Google Shape;5021;p86"/>
          <p:cNvGrpSpPr/>
          <p:nvPr/>
        </p:nvGrpSpPr>
        <p:grpSpPr>
          <a:xfrm>
            <a:off x="1735816" y="1758736"/>
            <a:ext cx="359154" cy="357424"/>
            <a:chOff x="-49786250" y="2316650"/>
            <a:chExt cx="300900" cy="299450"/>
          </a:xfrm>
        </p:grpSpPr>
        <p:sp>
          <p:nvSpPr>
            <p:cNvPr id="5022" name="Google Shape;5022;p8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9" name="Google Shape;5029;p86"/>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6"/>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1" name="Google Shape;5031;p86"/>
          <p:cNvGrpSpPr/>
          <p:nvPr/>
        </p:nvGrpSpPr>
        <p:grpSpPr>
          <a:xfrm>
            <a:off x="4033144" y="1788993"/>
            <a:ext cx="230365" cy="359124"/>
            <a:chOff x="-47842400" y="2342000"/>
            <a:chExt cx="193000" cy="300875"/>
          </a:xfrm>
        </p:grpSpPr>
        <p:sp>
          <p:nvSpPr>
            <p:cNvPr id="5032" name="Google Shape;5032;p8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86"/>
          <p:cNvGrpSpPr/>
          <p:nvPr/>
        </p:nvGrpSpPr>
        <p:grpSpPr>
          <a:xfrm>
            <a:off x="3969212" y="2236452"/>
            <a:ext cx="358229" cy="359154"/>
            <a:chOff x="-47896750" y="2710600"/>
            <a:chExt cx="300125" cy="300900"/>
          </a:xfrm>
        </p:grpSpPr>
        <p:sp>
          <p:nvSpPr>
            <p:cNvPr id="5036" name="Google Shape;5036;p8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86"/>
          <p:cNvGrpSpPr/>
          <p:nvPr/>
        </p:nvGrpSpPr>
        <p:grpSpPr>
          <a:xfrm>
            <a:off x="2624852" y="2710009"/>
            <a:ext cx="359154" cy="314991"/>
            <a:chOff x="-46033225" y="1982825"/>
            <a:chExt cx="300900" cy="263900"/>
          </a:xfrm>
        </p:grpSpPr>
        <p:sp>
          <p:nvSpPr>
            <p:cNvPr id="5041" name="Google Shape;5041;p8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86"/>
          <p:cNvGrpSpPr/>
          <p:nvPr/>
        </p:nvGrpSpPr>
        <p:grpSpPr>
          <a:xfrm>
            <a:off x="2621569" y="3137266"/>
            <a:ext cx="365719" cy="326151"/>
            <a:chOff x="-46034000" y="2334500"/>
            <a:chExt cx="306400" cy="273250"/>
          </a:xfrm>
        </p:grpSpPr>
        <p:sp>
          <p:nvSpPr>
            <p:cNvPr id="5045" name="Google Shape;5045;p8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86"/>
          <p:cNvGrpSpPr/>
          <p:nvPr/>
        </p:nvGrpSpPr>
        <p:grpSpPr>
          <a:xfrm>
            <a:off x="2667627" y="3591655"/>
            <a:ext cx="273603" cy="356439"/>
            <a:chOff x="-45998575" y="2702625"/>
            <a:chExt cx="229225" cy="298625"/>
          </a:xfrm>
        </p:grpSpPr>
        <p:sp>
          <p:nvSpPr>
            <p:cNvPr id="5049" name="Google Shape;5049;p8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6" name="Google Shape;5056;p86"/>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6"/>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8" name="Google Shape;5058;p86"/>
          <p:cNvGrpSpPr/>
          <p:nvPr/>
        </p:nvGrpSpPr>
        <p:grpSpPr>
          <a:xfrm>
            <a:off x="2203197" y="2205419"/>
            <a:ext cx="314961" cy="361034"/>
            <a:chOff x="-49398750" y="2684600"/>
            <a:chExt cx="263875" cy="302475"/>
          </a:xfrm>
        </p:grpSpPr>
        <p:sp>
          <p:nvSpPr>
            <p:cNvPr id="5059" name="Google Shape;5059;p8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86"/>
          <p:cNvGrpSpPr/>
          <p:nvPr/>
        </p:nvGrpSpPr>
        <p:grpSpPr>
          <a:xfrm>
            <a:off x="873121" y="2699684"/>
            <a:ext cx="314006" cy="359154"/>
            <a:chOff x="-47509225" y="1974175"/>
            <a:chExt cx="263075" cy="300900"/>
          </a:xfrm>
        </p:grpSpPr>
        <p:sp>
          <p:nvSpPr>
            <p:cNvPr id="5063" name="Google Shape;5063;p8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86"/>
          <p:cNvGrpSpPr/>
          <p:nvPr/>
        </p:nvGrpSpPr>
        <p:grpSpPr>
          <a:xfrm>
            <a:off x="849622" y="3146218"/>
            <a:ext cx="361004" cy="357961"/>
            <a:chOff x="-47529700" y="2342000"/>
            <a:chExt cx="302450" cy="299900"/>
          </a:xfrm>
        </p:grpSpPr>
        <p:sp>
          <p:nvSpPr>
            <p:cNvPr id="5069" name="Google Shape;5069;p8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86"/>
          <p:cNvGrpSpPr/>
          <p:nvPr/>
        </p:nvGrpSpPr>
        <p:grpSpPr>
          <a:xfrm>
            <a:off x="851025" y="3645367"/>
            <a:ext cx="358199" cy="272648"/>
            <a:chOff x="-47527350" y="2747625"/>
            <a:chExt cx="300100" cy="228425"/>
          </a:xfrm>
        </p:grpSpPr>
        <p:sp>
          <p:nvSpPr>
            <p:cNvPr id="5072" name="Google Shape;5072;p8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8" name="Google Shape;5078;p86"/>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9" name="Google Shape;5079;p86"/>
          <p:cNvGrpSpPr/>
          <p:nvPr/>
        </p:nvGrpSpPr>
        <p:grpSpPr>
          <a:xfrm>
            <a:off x="3073924" y="3158422"/>
            <a:ext cx="358229" cy="314961"/>
            <a:chOff x="-45664625" y="2352225"/>
            <a:chExt cx="300125" cy="263875"/>
          </a:xfrm>
        </p:grpSpPr>
        <p:sp>
          <p:nvSpPr>
            <p:cNvPr id="5080" name="Google Shape;5080;p8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86"/>
          <p:cNvGrpSpPr/>
          <p:nvPr/>
        </p:nvGrpSpPr>
        <p:grpSpPr>
          <a:xfrm>
            <a:off x="3073103" y="3592401"/>
            <a:ext cx="359870" cy="357573"/>
            <a:chOff x="-45665400" y="2703250"/>
            <a:chExt cx="301500" cy="299575"/>
          </a:xfrm>
        </p:grpSpPr>
        <p:sp>
          <p:nvSpPr>
            <p:cNvPr id="5088" name="Google Shape;5088;p8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86"/>
          <p:cNvGrpSpPr/>
          <p:nvPr/>
        </p:nvGrpSpPr>
        <p:grpSpPr>
          <a:xfrm>
            <a:off x="2174760" y="4033337"/>
            <a:ext cx="359154" cy="360109"/>
            <a:chOff x="-44528075" y="1982825"/>
            <a:chExt cx="300900" cy="301700"/>
          </a:xfrm>
        </p:grpSpPr>
        <p:sp>
          <p:nvSpPr>
            <p:cNvPr id="5093" name="Google Shape;5093;p8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0" name="Google Shape;5100;p86"/>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86"/>
          <p:cNvGrpSpPr/>
          <p:nvPr/>
        </p:nvGrpSpPr>
        <p:grpSpPr>
          <a:xfrm>
            <a:off x="2625923" y="1758885"/>
            <a:ext cx="358199" cy="358229"/>
            <a:chOff x="-49048250" y="2316775"/>
            <a:chExt cx="300100" cy="300125"/>
          </a:xfrm>
        </p:grpSpPr>
        <p:sp>
          <p:nvSpPr>
            <p:cNvPr id="5102" name="Google Shape;5102;p8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6" name="Google Shape;5106;p86"/>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7" name="Google Shape;5107;p86"/>
          <p:cNvGrpSpPr/>
          <p:nvPr/>
        </p:nvGrpSpPr>
        <p:grpSpPr>
          <a:xfrm>
            <a:off x="1290494" y="2699684"/>
            <a:ext cx="360109" cy="358199"/>
            <a:chOff x="-47160325" y="1974175"/>
            <a:chExt cx="301700" cy="300100"/>
          </a:xfrm>
        </p:grpSpPr>
        <p:sp>
          <p:nvSpPr>
            <p:cNvPr id="5108" name="Google Shape;5108;p8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86"/>
          <p:cNvGrpSpPr/>
          <p:nvPr/>
        </p:nvGrpSpPr>
        <p:grpSpPr>
          <a:xfrm>
            <a:off x="1290971" y="3146218"/>
            <a:ext cx="359154" cy="359124"/>
            <a:chOff x="-47159525" y="2342000"/>
            <a:chExt cx="300900" cy="300875"/>
          </a:xfrm>
        </p:grpSpPr>
        <p:sp>
          <p:nvSpPr>
            <p:cNvPr id="5111" name="Google Shape;5111;p8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86"/>
          <p:cNvGrpSpPr/>
          <p:nvPr/>
        </p:nvGrpSpPr>
        <p:grpSpPr>
          <a:xfrm>
            <a:off x="1291448" y="3603054"/>
            <a:ext cx="358199" cy="359154"/>
            <a:chOff x="-47157950" y="2712175"/>
            <a:chExt cx="300100" cy="300900"/>
          </a:xfrm>
        </p:grpSpPr>
        <p:sp>
          <p:nvSpPr>
            <p:cNvPr id="5117" name="Google Shape;5117;p8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86"/>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6"/>
          <p:cNvGrpSpPr/>
          <p:nvPr/>
        </p:nvGrpSpPr>
        <p:grpSpPr>
          <a:xfrm>
            <a:off x="3535175" y="3135863"/>
            <a:ext cx="315886" cy="358199"/>
            <a:chOff x="-45278675" y="2333325"/>
            <a:chExt cx="264650" cy="300100"/>
          </a:xfrm>
        </p:grpSpPr>
        <p:sp>
          <p:nvSpPr>
            <p:cNvPr id="5126" name="Google Shape;5126;p8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86"/>
          <p:cNvGrpSpPr/>
          <p:nvPr/>
        </p:nvGrpSpPr>
        <p:grpSpPr>
          <a:xfrm>
            <a:off x="3545500" y="3590820"/>
            <a:ext cx="295237" cy="358229"/>
            <a:chOff x="-45270025" y="2701925"/>
            <a:chExt cx="247350" cy="300125"/>
          </a:xfrm>
        </p:grpSpPr>
        <p:sp>
          <p:nvSpPr>
            <p:cNvPr id="5131" name="Google Shape;5131;p8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5" name="Google Shape;5135;p86"/>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6" name="Google Shape;5136;p86"/>
          <p:cNvGrpSpPr/>
          <p:nvPr/>
        </p:nvGrpSpPr>
        <p:grpSpPr>
          <a:xfrm>
            <a:off x="2209567" y="1743737"/>
            <a:ext cx="307444" cy="366556"/>
            <a:chOff x="2209567" y="1972337"/>
            <a:chExt cx="307444" cy="366556"/>
          </a:xfrm>
        </p:grpSpPr>
        <p:sp>
          <p:nvSpPr>
            <p:cNvPr id="5137" name="Google Shape;5137;p86"/>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6"/>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6"/>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86"/>
            <p:cNvGrpSpPr/>
            <p:nvPr/>
          </p:nvGrpSpPr>
          <p:grpSpPr>
            <a:xfrm>
              <a:off x="2209567" y="2078266"/>
              <a:ext cx="307444" cy="260626"/>
              <a:chOff x="1636184" y="2959225"/>
              <a:chExt cx="232666" cy="197250"/>
            </a:xfrm>
          </p:grpSpPr>
          <p:sp>
            <p:nvSpPr>
              <p:cNvPr id="5141" name="Google Shape;5141;p8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6"/>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5144" name="Google Shape;5144;p8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5145" name="Google Shape;5145;p86"/>
          <p:cNvGrpSpPr/>
          <p:nvPr/>
        </p:nvGrpSpPr>
        <p:grpSpPr>
          <a:xfrm>
            <a:off x="3577265" y="2235011"/>
            <a:ext cx="258542" cy="365154"/>
            <a:chOff x="-47300587" y="123275"/>
            <a:chExt cx="190975" cy="269725"/>
          </a:xfrm>
        </p:grpSpPr>
        <p:sp>
          <p:nvSpPr>
            <p:cNvPr id="5146" name="Google Shape;5146;p8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86"/>
          <p:cNvGrpSpPr/>
          <p:nvPr/>
        </p:nvGrpSpPr>
        <p:grpSpPr>
          <a:xfrm>
            <a:off x="4870788" y="1304201"/>
            <a:ext cx="342328" cy="339793"/>
            <a:chOff x="-13966675" y="1639700"/>
            <a:chExt cx="354450" cy="351825"/>
          </a:xfrm>
        </p:grpSpPr>
        <p:sp>
          <p:nvSpPr>
            <p:cNvPr id="5152" name="Google Shape;5152;p8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7" name="Google Shape;5157;p86"/>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6"/>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86"/>
          <p:cNvGrpSpPr/>
          <p:nvPr/>
        </p:nvGrpSpPr>
        <p:grpSpPr>
          <a:xfrm>
            <a:off x="6667277" y="1303887"/>
            <a:ext cx="340034" cy="340420"/>
            <a:chOff x="-12199250" y="1662675"/>
            <a:chExt cx="352075" cy="352475"/>
          </a:xfrm>
        </p:grpSpPr>
        <p:sp>
          <p:nvSpPr>
            <p:cNvPr id="5160" name="Google Shape;5160;p8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86"/>
          <p:cNvGrpSpPr/>
          <p:nvPr/>
        </p:nvGrpSpPr>
        <p:grpSpPr>
          <a:xfrm>
            <a:off x="6666130" y="1710754"/>
            <a:ext cx="342328" cy="342328"/>
            <a:chOff x="-12199250" y="2096250"/>
            <a:chExt cx="354450" cy="354450"/>
          </a:xfrm>
        </p:grpSpPr>
        <p:sp>
          <p:nvSpPr>
            <p:cNvPr id="5164" name="Google Shape;5164;p8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86"/>
          <p:cNvGrpSpPr/>
          <p:nvPr/>
        </p:nvGrpSpPr>
        <p:grpSpPr>
          <a:xfrm>
            <a:off x="6667277" y="2119708"/>
            <a:ext cx="340034" cy="341579"/>
            <a:chOff x="-12199250" y="2530225"/>
            <a:chExt cx="352075" cy="353675"/>
          </a:xfrm>
        </p:grpSpPr>
        <p:sp>
          <p:nvSpPr>
            <p:cNvPr id="5167" name="Google Shape;5167;p8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1" name="Google Shape;5171;p86"/>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86"/>
          <p:cNvGrpSpPr/>
          <p:nvPr/>
        </p:nvGrpSpPr>
        <p:grpSpPr>
          <a:xfrm>
            <a:off x="4870788" y="2959488"/>
            <a:ext cx="342328" cy="339310"/>
            <a:chOff x="-10462550" y="2057650"/>
            <a:chExt cx="354450" cy="351325"/>
          </a:xfrm>
        </p:grpSpPr>
        <p:sp>
          <p:nvSpPr>
            <p:cNvPr id="5173" name="Google Shape;5173;p8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5" name="Google Shape;5175;p86"/>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6" name="Google Shape;5176;p86"/>
          <p:cNvGrpSpPr/>
          <p:nvPr/>
        </p:nvGrpSpPr>
        <p:grpSpPr>
          <a:xfrm>
            <a:off x="6649772" y="2551051"/>
            <a:ext cx="375044" cy="340541"/>
            <a:chOff x="-8692750" y="1622100"/>
            <a:chExt cx="388325" cy="352600"/>
          </a:xfrm>
        </p:grpSpPr>
        <p:sp>
          <p:nvSpPr>
            <p:cNvPr id="5177" name="Google Shape;5177;p8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86"/>
          <p:cNvGrpSpPr/>
          <p:nvPr/>
        </p:nvGrpSpPr>
        <p:grpSpPr>
          <a:xfrm>
            <a:off x="5304253" y="1303307"/>
            <a:ext cx="341555" cy="341579"/>
            <a:chOff x="-13529550" y="1639425"/>
            <a:chExt cx="353650" cy="353675"/>
          </a:xfrm>
        </p:grpSpPr>
        <p:sp>
          <p:nvSpPr>
            <p:cNvPr id="5180" name="Google Shape;5180;p8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86"/>
          <p:cNvGrpSpPr/>
          <p:nvPr/>
        </p:nvGrpSpPr>
        <p:grpSpPr>
          <a:xfrm>
            <a:off x="5303106" y="1711889"/>
            <a:ext cx="343849" cy="340058"/>
            <a:chOff x="-13531925" y="2075775"/>
            <a:chExt cx="356025" cy="352100"/>
          </a:xfrm>
        </p:grpSpPr>
        <p:sp>
          <p:nvSpPr>
            <p:cNvPr id="5189" name="Google Shape;5189;p8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86"/>
          <p:cNvGrpSpPr/>
          <p:nvPr/>
        </p:nvGrpSpPr>
        <p:grpSpPr>
          <a:xfrm>
            <a:off x="5304627" y="2120094"/>
            <a:ext cx="340807" cy="340807"/>
            <a:chOff x="-13528775" y="2507400"/>
            <a:chExt cx="352875" cy="352875"/>
          </a:xfrm>
        </p:grpSpPr>
        <p:sp>
          <p:nvSpPr>
            <p:cNvPr id="5192" name="Google Shape;5192;p8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5" name="Google Shape;5195;p86"/>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6"/>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7" name="Google Shape;5197;p86"/>
          <p:cNvGrpSpPr/>
          <p:nvPr/>
        </p:nvGrpSpPr>
        <p:grpSpPr>
          <a:xfrm>
            <a:off x="7140133" y="2119708"/>
            <a:ext cx="308090" cy="341579"/>
            <a:chOff x="-11747150" y="2530225"/>
            <a:chExt cx="319000" cy="353675"/>
          </a:xfrm>
        </p:grpSpPr>
        <p:sp>
          <p:nvSpPr>
            <p:cNvPr id="5198" name="Google Shape;5198;p8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86"/>
          <p:cNvGrpSpPr/>
          <p:nvPr/>
        </p:nvGrpSpPr>
        <p:grpSpPr>
          <a:xfrm>
            <a:off x="5304627" y="2550919"/>
            <a:ext cx="340807" cy="340807"/>
            <a:chOff x="-10027775" y="1622900"/>
            <a:chExt cx="352875" cy="352875"/>
          </a:xfrm>
        </p:grpSpPr>
        <p:sp>
          <p:nvSpPr>
            <p:cNvPr id="5201" name="Google Shape;5201;p8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86"/>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86"/>
          <p:cNvGrpSpPr/>
          <p:nvPr/>
        </p:nvGrpSpPr>
        <p:grpSpPr>
          <a:xfrm>
            <a:off x="8031595" y="2576583"/>
            <a:ext cx="322553" cy="342328"/>
            <a:chOff x="-10019125" y="2490075"/>
            <a:chExt cx="333975" cy="354450"/>
          </a:xfrm>
        </p:grpSpPr>
        <p:sp>
          <p:nvSpPr>
            <p:cNvPr id="5209" name="Google Shape;5209;p8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86"/>
          <p:cNvGrpSpPr/>
          <p:nvPr/>
        </p:nvGrpSpPr>
        <p:grpSpPr>
          <a:xfrm>
            <a:off x="6661180" y="2957593"/>
            <a:ext cx="352227" cy="343100"/>
            <a:chOff x="-8684100" y="2032450"/>
            <a:chExt cx="364700" cy="355250"/>
          </a:xfrm>
        </p:grpSpPr>
        <p:sp>
          <p:nvSpPr>
            <p:cNvPr id="5214" name="Google Shape;5214;p8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7" name="Google Shape;5217;p86"/>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8" name="Google Shape;5218;p86"/>
          <p:cNvGrpSpPr/>
          <p:nvPr/>
        </p:nvGrpSpPr>
        <p:grpSpPr>
          <a:xfrm>
            <a:off x="5752039" y="1711056"/>
            <a:ext cx="343849" cy="341724"/>
            <a:chOff x="-13095575" y="2073400"/>
            <a:chExt cx="356025" cy="353825"/>
          </a:xfrm>
        </p:grpSpPr>
        <p:sp>
          <p:nvSpPr>
            <p:cNvPr id="5219" name="Google Shape;5219;p8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7" name="Google Shape;5227;p86"/>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8" name="Google Shape;5228;p86"/>
          <p:cNvGrpSpPr/>
          <p:nvPr/>
        </p:nvGrpSpPr>
        <p:grpSpPr>
          <a:xfrm>
            <a:off x="7576787" y="1302885"/>
            <a:ext cx="343100" cy="342424"/>
            <a:chOff x="-11332875" y="1660700"/>
            <a:chExt cx="355250" cy="354550"/>
          </a:xfrm>
        </p:grpSpPr>
        <p:sp>
          <p:nvSpPr>
            <p:cNvPr id="5229" name="Google Shape;5229;p8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3" name="Google Shape;5233;p86"/>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6"/>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5" name="Google Shape;5235;p86"/>
          <p:cNvGrpSpPr/>
          <p:nvPr/>
        </p:nvGrpSpPr>
        <p:grpSpPr>
          <a:xfrm>
            <a:off x="5774096" y="2549397"/>
            <a:ext cx="299736" cy="343849"/>
            <a:chOff x="-9570950" y="1622100"/>
            <a:chExt cx="310350" cy="356025"/>
          </a:xfrm>
        </p:grpSpPr>
        <p:sp>
          <p:nvSpPr>
            <p:cNvPr id="5236" name="Google Shape;5236;p8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86"/>
          <p:cNvGrpSpPr/>
          <p:nvPr/>
        </p:nvGrpSpPr>
        <p:grpSpPr>
          <a:xfrm>
            <a:off x="5752800" y="2958353"/>
            <a:ext cx="342328" cy="341579"/>
            <a:chOff x="-9594575" y="2056875"/>
            <a:chExt cx="354450" cy="353675"/>
          </a:xfrm>
        </p:grpSpPr>
        <p:sp>
          <p:nvSpPr>
            <p:cNvPr id="5239" name="Google Shape;5239;p8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2" name="Google Shape;5242;p86"/>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3" name="Google Shape;5243;p86"/>
          <p:cNvGrpSpPr/>
          <p:nvPr/>
        </p:nvGrpSpPr>
        <p:grpSpPr>
          <a:xfrm>
            <a:off x="6208482" y="1303693"/>
            <a:ext cx="342328" cy="340807"/>
            <a:chOff x="-12661600" y="1640225"/>
            <a:chExt cx="354450" cy="352875"/>
          </a:xfrm>
        </p:grpSpPr>
        <p:sp>
          <p:nvSpPr>
            <p:cNvPr id="5244" name="Google Shape;5244;p8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86"/>
          <p:cNvGrpSpPr/>
          <p:nvPr/>
        </p:nvGrpSpPr>
        <p:grpSpPr>
          <a:xfrm>
            <a:off x="6208857" y="1732231"/>
            <a:ext cx="341579" cy="299374"/>
            <a:chOff x="-12660025" y="2096250"/>
            <a:chExt cx="353675" cy="309975"/>
          </a:xfrm>
        </p:grpSpPr>
        <p:sp>
          <p:nvSpPr>
            <p:cNvPr id="5248" name="Google Shape;5248;p8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86"/>
          <p:cNvGrpSpPr/>
          <p:nvPr/>
        </p:nvGrpSpPr>
        <p:grpSpPr>
          <a:xfrm>
            <a:off x="6207335" y="2119527"/>
            <a:ext cx="344622" cy="341941"/>
            <a:chOff x="-12663175" y="2506800"/>
            <a:chExt cx="356825" cy="354050"/>
          </a:xfrm>
        </p:grpSpPr>
        <p:sp>
          <p:nvSpPr>
            <p:cNvPr id="5255" name="Google Shape;5255;p8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86"/>
          <p:cNvGrpSpPr/>
          <p:nvPr/>
        </p:nvGrpSpPr>
        <p:grpSpPr>
          <a:xfrm>
            <a:off x="8022468" y="1303307"/>
            <a:ext cx="340807" cy="341579"/>
            <a:chOff x="-10896525" y="1663050"/>
            <a:chExt cx="352875" cy="353675"/>
          </a:xfrm>
        </p:grpSpPr>
        <p:sp>
          <p:nvSpPr>
            <p:cNvPr id="5260" name="Google Shape;5260;p8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2" name="Google Shape;5262;p86"/>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3" name="Google Shape;5263;p86"/>
          <p:cNvGrpSpPr/>
          <p:nvPr/>
        </p:nvGrpSpPr>
        <p:grpSpPr>
          <a:xfrm>
            <a:off x="8022082" y="2130742"/>
            <a:ext cx="341579" cy="319511"/>
            <a:chOff x="-10898100" y="2542050"/>
            <a:chExt cx="353675" cy="330825"/>
          </a:xfrm>
        </p:grpSpPr>
        <p:sp>
          <p:nvSpPr>
            <p:cNvPr id="5264" name="Google Shape;5264;p8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86"/>
          <p:cNvGrpSpPr/>
          <p:nvPr/>
        </p:nvGrpSpPr>
        <p:grpSpPr>
          <a:xfrm>
            <a:off x="6209617" y="2551607"/>
            <a:ext cx="340058" cy="339430"/>
            <a:chOff x="-9157450" y="1622750"/>
            <a:chExt cx="352100" cy="351450"/>
          </a:xfrm>
        </p:grpSpPr>
        <p:sp>
          <p:nvSpPr>
            <p:cNvPr id="5271" name="Google Shape;5271;p8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86"/>
          <p:cNvGrpSpPr/>
          <p:nvPr/>
        </p:nvGrpSpPr>
        <p:grpSpPr>
          <a:xfrm>
            <a:off x="6247658" y="2959874"/>
            <a:ext cx="263977" cy="338537"/>
            <a:chOff x="-9119650" y="2056875"/>
            <a:chExt cx="273325" cy="350525"/>
          </a:xfrm>
        </p:grpSpPr>
        <p:sp>
          <p:nvSpPr>
            <p:cNvPr id="5274" name="Google Shape;5274;p8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6" name="Google Shape;5276;p86"/>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6"/>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8" name="Google Shape;5278;p86"/>
          <p:cNvGrpSpPr/>
          <p:nvPr/>
        </p:nvGrpSpPr>
        <p:grpSpPr>
          <a:xfrm>
            <a:off x="7576790" y="2989279"/>
            <a:ext cx="343094" cy="341569"/>
            <a:chOff x="6001575" y="3119050"/>
            <a:chExt cx="315025" cy="313625"/>
          </a:xfrm>
        </p:grpSpPr>
        <p:sp>
          <p:nvSpPr>
            <p:cNvPr id="5279" name="Google Shape;5279;p8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2"/>
          <p:cNvSpPr txBox="1"/>
          <p:nvPr>
            <p:ph type="title"/>
          </p:nvPr>
        </p:nvSpPr>
        <p:spPr>
          <a:xfrm>
            <a:off x="1792008" y="1566450"/>
            <a:ext cx="5565300" cy="201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AI Girlfriend </a:t>
            </a:r>
            <a:br>
              <a:rPr lang="en"/>
            </a:br>
            <a:r>
              <a:rPr lang="en"/>
              <a:t>AI Boyfriend</a:t>
            </a:r>
            <a:endParaRPr/>
          </a:p>
        </p:txBody>
      </p:sp>
      <p:grpSp>
        <p:nvGrpSpPr>
          <p:cNvPr id="467" name="Google Shape;467;p42"/>
          <p:cNvGrpSpPr/>
          <p:nvPr/>
        </p:nvGrpSpPr>
        <p:grpSpPr>
          <a:xfrm rot="-5400000">
            <a:off x="6884289" y="1494857"/>
            <a:ext cx="772605" cy="196301"/>
            <a:chOff x="2641350" y="846250"/>
            <a:chExt cx="413600" cy="105075"/>
          </a:xfrm>
        </p:grpSpPr>
        <p:sp>
          <p:nvSpPr>
            <p:cNvPr id="468" name="Google Shape;468;p4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42"/>
          <p:cNvGrpSpPr/>
          <p:nvPr/>
        </p:nvGrpSpPr>
        <p:grpSpPr>
          <a:xfrm>
            <a:off x="241063" y="3577054"/>
            <a:ext cx="3397850" cy="187275"/>
            <a:chOff x="-3237675" y="-1132050"/>
            <a:chExt cx="3397850" cy="187275"/>
          </a:xfrm>
        </p:grpSpPr>
        <p:sp>
          <p:nvSpPr>
            <p:cNvPr id="473" name="Google Shape;473;p4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284" name="Shape 5284"/>
        <p:cNvGrpSpPr/>
        <p:nvPr/>
      </p:nvGrpSpPr>
      <p:grpSpPr>
        <a:xfrm>
          <a:off x="0" y="0"/>
          <a:ext cx="0" cy="0"/>
          <a:chOff x="0" y="0"/>
          <a:chExt cx="0" cy="0"/>
        </a:xfrm>
      </p:grpSpPr>
      <p:sp>
        <p:nvSpPr>
          <p:cNvPr id="5285" name="Google Shape;5285;p87"/>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87"/>
          <p:cNvGrpSpPr/>
          <p:nvPr/>
        </p:nvGrpSpPr>
        <p:grpSpPr>
          <a:xfrm>
            <a:off x="845233" y="2273195"/>
            <a:ext cx="476329" cy="476213"/>
            <a:chOff x="-21298675" y="2414425"/>
            <a:chExt cx="306400" cy="306325"/>
          </a:xfrm>
        </p:grpSpPr>
        <p:sp>
          <p:nvSpPr>
            <p:cNvPr id="5287" name="Google Shape;5287;p8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87"/>
          <p:cNvGrpSpPr/>
          <p:nvPr/>
        </p:nvGrpSpPr>
        <p:grpSpPr>
          <a:xfrm>
            <a:off x="844611" y="2865128"/>
            <a:ext cx="477573" cy="445432"/>
            <a:chOff x="-21299475" y="2798025"/>
            <a:chExt cx="307200" cy="286525"/>
          </a:xfrm>
        </p:grpSpPr>
        <p:sp>
          <p:nvSpPr>
            <p:cNvPr id="5291" name="Google Shape;5291;p8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3" name="Google Shape;5303;p87"/>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7"/>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7"/>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6" name="Google Shape;5306;p87"/>
          <p:cNvGrpSpPr/>
          <p:nvPr/>
        </p:nvGrpSpPr>
        <p:grpSpPr>
          <a:xfrm>
            <a:off x="6713966" y="1688917"/>
            <a:ext cx="413912" cy="472676"/>
            <a:chOff x="-17545650" y="2051350"/>
            <a:chExt cx="266250" cy="304050"/>
          </a:xfrm>
        </p:grpSpPr>
        <p:sp>
          <p:nvSpPr>
            <p:cNvPr id="5307" name="Google Shape;5307;p8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1" name="Google Shape;5311;p87"/>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2" name="Google Shape;5312;p87"/>
          <p:cNvGrpSpPr/>
          <p:nvPr/>
        </p:nvGrpSpPr>
        <p:grpSpPr>
          <a:xfrm>
            <a:off x="6684584" y="2865574"/>
            <a:ext cx="472676" cy="444538"/>
            <a:chOff x="-17565350" y="2809825"/>
            <a:chExt cx="304050" cy="285950"/>
          </a:xfrm>
        </p:grpSpPr>
        <p:sp>
          <p:nvSpPr>
            <p:cNvPr id="5313" name="Google Shape;5313;p8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87"/>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7"/>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7"/>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1" name="Google Shape;5321;p87"/>
          <p:cNvGrpSpPr/>
          <p:nvPr/>
        </p:nvGrpSpPr>
        <p:grpSpPr>
          <a:xfrm>
            <a:off x="1457493" y="2850904"/>
            <a:ext cx="416283" cy="473881"/>
            <a:chOff x="-20904875" y="2788575"/>
            <a:chExt cx="267775" cy="304825"/>
          </a:xfrm>
        </p:grpSpPr>
        <p:sp>
          <p:nvSpPr>
            <p:cNvPr id="5322" name="Google Shape;5322;p8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7"/>
          <p:cNvGrpSpPr/>
          <p:nvPr/>
        </p:nvGrpSpPr>
        <p:grpSpPr>
          <a:xfrm>
            <a:off x="4397908" y="2275564"/>
            <a:ext cx="360045" cy="471471"/>
            <a:chOff x="-19006700" y="2434925"/>
            <a:chExt cx="231600" cy="303275"/>
          </a:xfrm>
        </p:grpSpPr>
        <p:sp>
          <p:nvSpPr>
            <p:cNvPr id="5325" name="Google Shape;5325;p8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9" name="Google Shape;5329;p87"/>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7"/>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1" name="Google Shape;5331;p87"/>
          <p:cNvGrpSpPr/>
          <p:nvPr/>
        </p:nvGrpSpPr>
        <p:grpSpPr>
          <a:xfrm>
            <a:off x="7276507" y="2289051"/>
            <a:ext cx="473881" cy="444499"/>
            <a:chOff x="-17190425" y="2435725"/>
            <a:chExt cx="304825" cy="285925"/>
          </a:xfrm>
        </p:grpSpPr>
        <p:sp>
          <p:nvSpPr>
            <p:cNvPr id="5332" name="Google Shape;5332;p8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5" name="Google Shape;5335;p87"/>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6" name="Google Shape;5336;p87"/>
          <p:cNvGrpSpPr/>
          <p:nvPr/>
        </p:nvGrpSpPr>
        <p:grpSpPr>
          <a:xfrm>
            <a:off x="4931233" y="3444650"/>
            <a:ext cx="476329" cy="475086"/>
            <a:chOff x="-15719925" y="2416825"/>
            <a:chExt cx="306400" cy="305600"/>
          </a:xfrm>
        </p:grpSpPr>
        <p:sp>
          <p:nvSpPr>
            <p:cNvPr id="5337" name="Google Shape;5337;p8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0" name="Google Shape;5340;p87"/>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7"/>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2" name="Google Shape;5342;p87"/>
          <p:cNvGrpSpPr/>
          <p:nvPr/>
        </p:nvGrpSpPr>
        <p:grpSpPr>
          <a:xfrm>
            <a:off x="2017527" y="2851506"/>
            <a:ext cx="479983" cy="472676"/>
            <a:chOff x="-20550425" y="2789350"/>
            <a:chExt cx="308750" cy="304050"/>
          </a:xfrm>
        </p:grpSpPr>
        <p:sp>
          <p:nvSpPr>
            <p:cNvPr id="5343" name="Google Shape;5343;p8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87"/>
          <p:cNvGrpSpPr/>
          <p:nvPr/>
        </p:nvGrpSpPr>
        <p:grpSpPr>
          <a:xfrm>
            <a:off x="4932894" y="1688158"/>
            <a:ext cx="473920" cy="474192"/>
            <a:chOff x="-18666450" y="2059825"/>
            <a:chExt cx="304850" cy="305025"/>
          </a:xfrm>
        </p:grpSpPr>
        <p:sp>
          <p:nvSpPr>
            <p:cNvPr id="5346" name="Google Shape;5346;p8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87"/>
          <p:cNvGrpSpPr/>
          <p:nvPr/>
        </p:nvGrpSpPr>
        <p:grpSpPr>
          <a:xfrm>
            <a:off x="4932292" y="2275584"/>
            <a:ext cx="475125" cy="471432"/>
            <a:chOff x="-18668025" y="2435725"/>
            <a:chExt cx="305625" cy="303250"/>
          </a:xfrm>
        </p:grpSpPr>
        <p:sp>
          <p:nvSpPr>
            <p:cNvPr id="5349" name="Google Shape;5349;p8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7"/>
          <p:cNvGrpSpPr/>
          <p:nvPr/>
        </p:nvGrpSpPr>
        <p:grpSpPr>
          <a:xfrm>
            <a:off x="4931689" y="2850902"/>
            <a:ext cx="476329" cy="473881"/>
            <a:chOff x="-18668800" y="2807475"/>
            <a:chExt cx="306400" cy="304825"/>
          </a:xfrm>
        </p:grpSpPr>
        <p:sp>
          <p:nvSpPr>
            <p:cNvPr id="5352" name="Google Shape;5352;p8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7"/>
          <p:cNvGrpSpPr/>
          <p:nvPr/>
        </p:nvGrpSpPr>
        <p:grpSpPr>
          <a:xfrm>
            <a:off x="7885658" y="1687693"/>
            <a:ext cx="416361" cy="475125"/>
            <a:chOff x="-16798200" y="2050575"/>
            <a:chExt cx="267825" cy="305625"/>
          </a:xfrm>
        </p:grpSpPr>
        <p:sp>
          <p:nvSpPr>
            <p:cNvPr id="5362" name="Google Shape;5362;p8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87"/>
          <p:cNvGrpSpPr/>
          <p:nvPr/>
        </p:nvGrpSpPr>
        <p:grpSpPr>
          <a:xfrm>
            <a:off x="7856276" y="2852127"/>
            <a:ext cx="475125" cy="471432"/>
            <a:chOff x="-16817100" y="2801175"/>
            <a:chExt cx="305625" cy="303250"/>
          </a:xfrm>
        </p:grpSpPr>
        <p:sp>
          <p:nvSpPr>
            <p:cNvPr id="5366" name="Google Shape;5366;p8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87"/>
          <p:cNvGrpSpPr/>
          <p:nvPr/>
        </p:nvGrpSpPr>
        <p:grpSpPr>
          <a:xfrm>
            <a:off x="7263396" y="3444614"/>
            <a:ext cx="476329" cy="475125"/>
            <a:chOff x="-15717575" y="2786200"/>
            <a:chExt cx="306400" cy="305625"/>
          </a:xfrm>
        </p:grpSpPr>
        <p:sp>
          <p:nvSpPr>
            <p:cNvPr id="5375" name="Google Shape;5375;p8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7"/>
          <p:cNvGrpSpPr/>
          <p:nvPr/>
        </p:nvGrpSpPr>
        <p:grpSpPr>
          <a:xfrm>
            <a:off x="2600969" y="1688296"/>
            <a:ext cx="475125" cy="473920"/>
            <a:chOff x="-20173175" y="2038750"/>
            <a:chExt cx="305625" cy="304850"/>
          </a:xfrm>
        </p:grpSpPr>
        <p:sp>
          <p:nvSpPr>
            <p:cNvPr id="5383" name="Google Shape;5383;p8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5" name="Google Shape;5385;p87"/>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6" name="Google Shape;5386;p87"/>
          <p:cNvGrpSpPr/>
          <p:nvPr/>
        </p:nvGrpSpPr>
        <p:grpSpPr>
          <a:xfrm>
            <a:off x="2602193" y="2850282"/>
            <a:ext cx="472676" cy="475125"/>
            <a:chOff x="-20173175" y="2787775"/>
            <a:chExt cx="304050" cy="305625"/>
          </a:xfrm>
        </p:grpSpPr>
        <p:sp>
          <p:nvSpPr>
            <p:cNvPr id="5387" name="Google Shape;5387;p8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87"/>
          <p:cNvGrpSpPr/>
          <p:nvPr/>
        </p:nvGrpSpPr>
        <p:grpSpPr>
          <a:xfrm>
            <a:off x="5527177" y="2275564"/>
            <a:ext cx="473881" cy="471471"/>
            <a:chOff x="-18294675" y="2434925"/>
            <a:chExt cx="304825" cy="303275"/>
          </a:xfrm>
        </p:grpSpPr>
        <p:sp>
          <p:nvSpPr>
            <p:cNvPr id="5395" name="Google Shape;5395;p8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87"/>
          <p:cNvGrpSpPr/>
          <p:nvPr/>
        </p:nvGrpSpPr>
        <p:grpSpPr>
          <a:xfrm>
            <a:off x="5583492" y="2852107"/>
            <a:ext cx="361250" cy="471471"/>
            <a:chOff x="-18258450" y="2809825"/>
            <a:chExt cx="232375" cy="303275"/>
          </a:xfrm>
        </p:grpSpPr>
        <p:sp>
          <p:nvSpPr>
            <p:cNvPr id="5399" name="Google Shape;5399;p8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2" name="Google Shape;5402;p87"/>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87"/>
          <p:cNvGrpSpPr/>
          <p:nvPr/>
        </p:nvGrpSpPr>
        <p:grpSpPr>
          <a:xfrm>
            <a:off x="3793692" y="3445233"/>
            <a:ext cx="415117" cy="473920"/>
            <a:chOff x="-16422500" y="2425450"/>
            <a:chExt cx="267025" cy="304850"/>
          </a:xfrm>
        </p:grpSpPr>
        <p:sp>
          <p:nvSpPr>
            <p:cNvPr id="5404" name="Google Shape;5404;p8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87"/>
          <p:cNvGrpSpPr/>
          <p:nvPr/>
        </p:nvGrpSpPr>
        <p:grpSpPr>
          <a:xfrm>
            <a:off x="6096453" y="3445838"/>
            <a:ext cx="473920" cy="472676"/>
            <a:chOff x="-16442200" y="2801175"/>
            <a:chExt cx="304850" cy="304050"/>
          </a:xfrm>
        </p:grpSpPr>
        <p:sp>
          <p:nvSpPr>
            <p:cNvPr id="5408" name="Google Shape;5408;p8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1" name="Google Shape;5411;p87"/>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7"/>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3" name="Google Shape;5413;p87"/>
          <p:cNvGrpSpPr/>
          <p:nvPr/>
        </p:nvGrpSpPr>
        <p:grpSpPr>
          <a:xfrm>
            <a:off x="3172167" y="2276343"/>
            <a:ext cx="481265" cy="469917"/>
            <a:chOff x="-19802200" y="2416025"/>
            <a:chExt cx="309575" cy="302275"/>
          </a:xfrm>
        </p:grpSpPr>
        <p:sp>
          <p:nvSpPr>
            <p:cNvPr id="5414" name="Google Shape;5414;p8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87"/>
          <p:cNvGrpSpPr/>
          <p:nvPr/>
        </p:nvGrpSpPr>
        <p:grpSpPr>
          <a:xfrm>
            <a:off x="3175238" y="2851506"/>
            <a:ext cx="475125" cy="472676"/>
            <a:chOff x="-19801400" y="2788575"/>
            <a:chExt cx="305625" cy="304050"/>
          </a:xfrm>
        </p:grpSpPr>
        <p:sp>
          <p:nvSpPr>
            <p:cNvPr id="5420" name="Google Shape;5420;p8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87"/>
          <p:cNvGrpSpPr/>
          <p:nvPr/>
        </p:nvGrpSpPr>
        <p:grpSpPr>
          <a:xfrm>
            <a:off x="6130314" y="1688916"/>
            <a:ext cx="422463" cy="472676"/>
            <a:chOff x="-17903225" y="2060800"/>
            <a:chExt cx="271750" cy="304050"/>
          </a:xfrm>
        </p:grpSpPr>
        <p:sp>
          <p:nvSpPr>
            <p:cNvPr id="5427" name="Google Shape;5427;p8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87"/>
          <p:cNvGrpSpPr/>
          <p:nvPr/>
        </p:nvGrpSpPr>
        <p:grpSpPr>
          <a:xfrm>
            <a:off x="6104605" y="2274962"/>
            <a:ext cx="473881" cy="472676"/>
            <a:chOff x="-17918975" y="2435725"/>
            <a:chExt cx="304825" cy="304050"/>
          </a:xfrm>
        </p:grpSpPr>
        <p:sp>
          <p:nvSpPr>
            <p:cNvPr id="5431" name="Google Shape;5431;p8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87"/>
          <p:cNvGrpSpPr/>
          <p:nvPr/>
        </p:nvGrpSpPr>
        <p:grpSpPr>
          <a:xfrm>
            <a:off x="6133365" y="2852729"/>
            <a:ext cx="416361" cy="470228"/>
            <a:chOff x="-17899300" y="2810625"/>
            <a:chExt cx="267825" cy="302475"/>
          </a:xfrm>
        </p:grpSpPr>
        <p:sp>
          <p:nvSpPr>
            <p:cNvPr id="5434" name="Google Shape;5434;p8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87"/>
          <p:cNvGrpSpPr/>
          <p:nvPr/>
        </p:nvGrpSpPr>
        <p:grpSpPr>
          <a:xfrm>
            <a:off x="2039218" y="3461166"/>
            <a:ext cx="472676" cy="442089"/>
            <a:chOff x="-16066500" y="2060800"/>
            <a:chExt cx="304050" cy="284375"/>
          </a:xfrm>
        </p:grpSpPr>
        <p:sp>
          <p:nvSpPr>
            <p:cNvPr id="5438" name="Google Shape;5438;p8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3" name="Google Shape;5443;p87"/>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7"/>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7"/>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6" name="Google Shape;5446;p87"/>
          <p:cNvGrpSpPr/>
          <p:nvPr/>
        </p:nvGrpSpPr>
        <p:grpSpPr>
          <a:xfrm>
            <a:off x="7923925" y="2297751"/>
            <a:ext cx="368362" cy="419314"/>
            <a:chOff x="4995050" y="3245650"/>
            <a:chExt cx="236950" cy="269725"/>
          </a:xfrm>
        </p:grpSpPr>
        <p:sp>
          <p:nvSpPr>
            <p:cNvPr id="5447" name="Google Shape;5447;p8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0" name="Google Shape;5450;p87"/>
            <p:cNvGrpSpPr/>
            <p:nvPr/>
          </p:nvGrpSpPr>
          <p:grpSpPr>
            <a:xfrm>
              <a:off x="4995050" y="3245650"/>
              <a:ext cx="236950" cy="269725"/>
              <a:chOff x="4995050" y="3245650"/>
              <a:chExt cx="236950" cy="269725"/>
            </a:xfrm>
          </p:grpSpPr>
          <p:sp>
            <p:nvSpPr>
              <p:cNvPr id="5451" name="Google Shape;5451;p8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3" name="Google Shape;5453;p87"/>
          <p:cNvGrpSpPr/>
          <p:nvPr/>
        </p:nvGrpSpPr>
        <p:grpSpPr>
          <a:xfrm>
            <a:off x="5523718" y="1689744"/>
            <a:ext cx="483749" cy="481292"/>
            <a:chOff x="4724650" y="2885700"/>
            <a:chExt cx="270750" cy="269375"/>
          </a:xfrm>
        </p:grpSpPr>
        <p:sp>
          <p:nvSpPr>
            <p:cNvPr id="5454" name="Google Shape;5454;p8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87"/>
          <p:cNvGrpSpPr/>
          <p:nvPr/>
        </p:nvGrpSpPr>
        <p:grpSpPr>
          <a:xfrm>
            <a:off x="4390823" y="1683870"/>
            <a:ext cx="389425" cy="467822"/>
            <a:chOff x="4459350" y="2882125"/>
            <a:chExt cx="228375" cy="274350"/>
          </a:xfrm>
        </p:grpSpPr>
        <p:sp>
          <p:nvSpPr>
            <p:cNvPr id="5462" name="Google Shape;5462;p8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5467" name="Google Shape;5467;p8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5468" name="Google Shape;5468;p87"/>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472" name="Shape 5472"/>
        <p:cNvGrpSpPr/>
        <p:nvPr/>
      </p:nvGrpSpPr>
      <p:grpSpPr>
        <a:xfrm>
          <a:off x="0" y="0"/>
          <a:ext cx="0" cy="0"/>
          <a:chOff x="0" y="0"/>
          <a:chExt cx="0" cy="0"/>
        </a:xfrm>
      </p:grpSpPr>
      <p:sp>
        <p:nvSpPr>
          <p:cNvPr id="5473" name="Google Shape;5473;p88"/>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5474" name="Google Shape;5474;p88"/>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5" name="Google Shape;5475;p88"/>
          <p:cNvGrpSpPr/>
          <p:nvPr/>
        </p:nvGrpSpPr>
        <p:grpSpPr>
          <a:xfrm>
            <a:off x="847082" y="2140412"/>
            <a:ext cx="426462" cy="420796"/>
            <a:chOff x="-6713450" y="2397900"/>
            <a:chExt cx="295375" cy="291450"/>
          </a:xfrm>
        </p:grpSpPr>
        <p:sp>
          <p:nvSpPr>
            <p:cNvPr id="5476" name="Google Shape;5476;p8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8" name="Google Shape;5478;p88"/>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9" name="Google Shape;5479;p88"/>
          <p:cNvGrpSpPr/>
          <p:nvPr/>
        </p:nvGrpSpPr>
        <p:grpSpPr>
          <a:xfrm>
            <a:off x="3551844" y="1631401"/>
            <a:ext cx="423069" cy="420507"/>
            <a:chOff x="-4932650" y="2046625"/>
            <a:chExt cx="293025" cy="291250"/>
          </a:xfrm>
        </p:grpSpPr>
        <p:sp>
          <p:nvSpPr>
            <p:cNvPr id="5480" name="Google Shape;5480;p8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2" name="Google Shape;5482;p88"/>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88"/>
          <p:cNvGrpSpPr/>
          <p:nvPr/>
        </p:nvGrpSpPr>
        <p:grpSpPr>
          <a:xfrm>
            <a:off x="3563775" y="2660957"/>
            <a:ext cx="423069" cy="420796"/>
            <a:chOff x="-4931075" y="2765725"/>
            <a:chExt cx="293025" cy="291450"/>
          </a:xfrm>
        </p:grpSpPr>
        <p:sp>
          <p:nvSpPr>
            <p:cNvPr id="5484" name="Google Shape;5484;p8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8"/>
          <p:cNvGrpSpPr/>
          <p:nvPr/>
        </p:nvGrpSpPr>
        <p:grpSpPr>
          <a:xfrm>
            <a:off x="6269343" y="1656289"/>
            <a:ext cx="420796" cy="370732"/>
            <a:chOff x="-3137650" y="2067900"/>
            <a:chExt cx="291450" cy="256775"/>
          </a:xfrm>
        </p:grpSpPr>
        <p:sp>
          <p:nvSpPr>
            <p:cNvPr id="5487" name="Google Shape;5487;p8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88"/>
          <p:cNvGrpSpPr/>
          <p:nvPr/>
        </p:nvGrpSpPr>
        <p:grpSpPr>
          <a:xfrm>
            <a:off x="6269343" y="2139926"/>
            <a:ext cx="420796" cy="421770"/>
            <a:chOff x="-3137650" y="2408950"/>
            <a:chExt cx="291450" cy="292125"/>
          </a:xfrm>
        </p:grpSpPr>
        <p:sp>
          <p:nvSpPr>
            <p:cNvPr id="5491" name="Google Shape;5491;p8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88"/>
          <p:cNvGrpSpPr/>
          <p:nvPr/>
        </p:nvGrpSpPr>
        <p:grpSpPr>
          <a:xfrm>
            <a:off x="6281274" y="2685412"/>
            <a:ext cx="420796" cy="371887"/>
            <a:chOff x="-3137650" y="2787000"/>
            <a:chExt cx="291450" cy="257575"/>
          </a:xfrm>
        </p:grpSpPr>
        <p:sp>
          <p:nvSpPr>
            <p:cNvPr id="5497" name="Google Shape;5497;p8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5" name="Google Shape;5505;p88"/>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8"/>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8"/>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88"/>
          <p:cNvGrpSpPr/>
          <p:nvPr/>
        </p:nvGrpSpPr>
        <p:grpSpPr>
          <a:xfrm>
            <a:off x="1399451" y="2660397"/>
            <a:ext cx="421914" cy="421914"/>
            <a:chOff x="-6354300" y="2757075"/>
            <a:chExt cx="292225" cy="292225"/>
          </a:xfrm>
        </p:grpSpPr>
        <p:sp>
          <p:nvSpPr>
            <p:cNvPr id="5509" name="Google Shape;5509;p8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88"/>
          <p:cNvGrpSpPr/>
          <p:nvPr/>
        </p:nvGrpSpPr>
        <p:grpSpPr>
          <a:xfrm>
            <a:off x="4093454" y="1629560"/>
            <a:ext cx="424188" cy="424188"/>
            <a:chOff x="-4573475" y="2045850"/>
            <a:chExt cx="293800" cy="293800"/>
          </a:xfrm>
        </p:grpSpPr>
        <p:sp>
          <p:nvSpPr>
            <p:cNvPr id="5514" name="Google Shape;5514;p8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88"/>
          <p:cNvGrpSpPr/>
          <p:nvPr/>
        </p:nvGrpSpPr>
        <p:grpSpPr>
          <a:xfrm>
            <a:off x="4092877" y="2138699"/>
            <a:ext cx="425343" cy="424225"/>
            <a:chOff x="-4570325" y="2405775"/>
            <a:chExt cx="294600" cy="293825"/>
          </a:xfrm>
        </p:grpSpPr>
        <p:sp>
          <p:nvSpPr>
            <p:cNvPr id="5517" name="Google Shape;5517;p8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88"/>
          <p:cNvGrpSpPr/>
          <p:nvPr/>
        </p:nvGrpSpPr>
        <p:grpSpPr>
          <a:xfrm>
            <a:off x="4105945" y="2659838"/>
            <a:ext cx="423069" cy="423033"/>
            <a:chOff x="-4572700" y="2764950"/>
            <a:chExt cx="293025" cy="293000"/>
          </a:xfrm>
        </p:grpSpPr>
        <p:sp>
          <p:nvSpPr>
            <p:cNvPr id="5520" name="Google Shape;5520;p8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88"/>
          <p:cNvGrpSpPr/>
          <p:nvPr/>
        </p:nvGrpSpPr>
        <p:grpSpPr>
          <a:xfrm>
            <a:off x="6824707" y="1631239"/>
            <a:ext cx="414840" cy="420832"/>
            <a:chOff x="-2777700" y="2049775"/>
            <a:chExt cx="287325" cy="291475"/>
          </a:xfrm>
        </p:grpSpPr>
        <p:sp>
          <p:nvSpPr>
            <p:cNvPr id="5526" name="Google Shape;5526;p8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88"/>
          <p:cNvGrpSpPr/>
          <p:nvPr/>
        </p:nvGrpSpPr>
        <p:grpSpPr>
          <a:xfrm>
            <a:off x="6821170" y="2140431"/>
            <a:ext cx="421914" cy="420759"/>
            <a:chOff x="-2571737" y="2403625"/>
            <a:chExt cx="292225" cy="291425"/>
          </a:xfrm>
        </p:grpSpPr>
        <p:sp>
          <p:nvSpPr>
            <p:cNvPr id="5530" name="Google Shape;5530;p8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88"/>
          <p:cNvGrpSpPr/>
          <p:nvPr/>
        </p:nvGrpSpPr>
        <p:grpSpPr>
          <a:xfrm>
            <a:off x="6821170" y="2661534"/>
            <a:ext cx="421914" cy="419640"/>
            <a:chOff x="-2571737" y="2764550"/>
            <a:chExt cx="292225" cy="290650"/>
          </a:xfrm>
        </p:grpSpPr>
        <p:sp>
          <p:nvSpPr>
            <p:cNvPr id="5538" name="Google Shape;5538;p8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88"/>
          <p:cNvGrpSpPr/>
          <p:nvPr/>
        </p:nvGrpSpPr>
        <p:grpSpPr>
          <a:xfrm>
            <a:off x="3020671" y="3230538"/>
            <a:ext cx="421914" cy="423864"/>
            <a:chOff x="-1333975" y="2365850"/>
            <a:chExt cx="292225" cy="293575"/>
          </a:xfrm>
        </p:grpSpPr>
        <p:sp>
          <p:nvSpPr>
            <p:cNvPr id="5542" name="Google Shape;5542;p8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88"/>
          <p:cNvGrpSpPr/>
          <p:nvPr/>
        </p:nvGrpSpPr>
        <p:grpSpPr>
          <a:xfrm>
            <a:off x="1954146" y="2660397"/>
            <a:ext cx="398020" cy="421914"/>
            <a:chOff x="-5995925" y="2757850"/>
            <a:chExt cx="275675" cy="292225"/>
          </a:xfrm>
        </p:grpSpPr>
        <p:sp>
          <p:nvSpPr>
            <p:cNvPr id="5551" name="Google Shape;5551;p8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88"/>
          <p:cNvGrpSpPr/>
          <p:nvPr/>
        </p:nvGrpSpPr>
        <p:grpSpPr>
          <a:xfrm>
            <a:off x="4634433" y="1631816"/>
            <a:ext cx="421951" cy="419677"/>
            <a:chOff x="-4211975" y="2046625"/>
            <a:chExt cx="292250" cy="290675"/>
          </a:xfrm>
        </p:grpSpPr>
        <p:sp>
          <p:nvSpPr>
            <p:cNvPr id="5561" name="Google Shape;5561;p8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88"/>
          <p:cNvGrpSpPr/>
          <p:nvPr/>
        </p:nvGrpSpPr>
        <p:grpSpPr>
          <a:xfrm>
            <a:off x="4684479" y="2138699"/>
            <a:ext cx="321859" cy="424225"/>
            <a:chOff x="-4178875" y="2405775"/>
            <a:chExt cx="222925" cy="293825"/>
          </a:xfrm>
        </p:grpSpPr>
        <p:sp>
          <p:nvSpPr>
            <p:cNvPr id="5564" name="Google Shape;5564;p8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88"/>
          <p:cNvGrpSpPr/>
          <p:nvPr/>
        </p:nvGrpSpPr>
        <p:grpSpPr>
          <a:xfrm>
            <a:off x="4646942" y="2673483"/>
            <a:ext cx="420796" cy="395746"/>
            <a:chOff x="-4211975" y="2783850"/>
            <a:chExt cx="291450" cy="274100"/>
          </a:xfrm>
        </p:grpSpPr>
        <p:sp>
          <p:nvSpPr>
            <p:cNvPr id="5568" name="Google Shape;5568;p8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1" name="Google Shape;5571;p88"/>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2" name="Google Shape;5572;p88"/>
          <p:cNvGrpSpPr/>
          <p:nvPr/>
        </p:nvGrpSpPr>
        <p:grpSpPr>
          <a:xfrm>
            <a:off x="7351871" y="2140413"/>
            <a:ext cx="420796" cy="420796"/>
            <a:chOff x="-2419325" y="2408150"/>
            <a:chExt cx="291450" cy="291450"/>
          </a:xfrm>
        </p:grpSpPr>
        <p:sp>
          <p:nvSpPr>
            <p:cNvPr id="5573" name="Google Shape;5573;p8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0" name="Google Shape;5580;p88"/>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1" name="Google Shape;5581;p88"/>
          <p:cNvGrpSpPr/>
          <p:nvPr/>
        </p:nvGrpSpPr>
        <p:grpSpPr>
          <a:xfrm>
            <a:off x="4673396" y="3231514"/>
            <a:ext cx="420796" cy="421914"/>
            <a:chOff x="-1333200" y="2770450"/>
            <a:chExt cx="291450" cy="292225"/>
          </a:xfrm>
        </p:grpSpPr>
        <p:sp>
          <p:nvSpPr>
            <p:cNvPr id="5582" name="Google Shape;5582;p8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88"/>
          <p:cNvGrpSpPr/>
          <p:nvPr/>
        </p:nvGrpSpPr>
        <p:grpSpPr>
          <a:xfrm>
            <a:off x="2470009" y="1631256"/>
            <a:ext cx="423069" cy="420796"/>
            <a:chOff x="-5635200" y="2037975"/>
            <a:chExt cx="293025" cy="291450"/>
          </a:xfrm>
        </p:grpSpPr>
        <p:sp>
          <p:nvSpPr>
            <p:cNvPr id="5585" name="Google Shape;5585;p8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88"/>
          <p:cNvGrpSpPr/>
          <p:nvPr/>
        </p:nvGrpSpPr>
        <p:grpSpPr>
          <a:xfrm>
            <a:off x="2468295" y="2140412"/>
            <a:ext cx="426499" cy="420796"/>
            <a:chOff x="-5637575" y="2397900"/>
            <a:chExt cx="295400" cy="291450"/>
          </a:xfrm>
        </p:grpSpPr>
        <p:sp>
          <p:nvSpPr>
            <p:cNvPr id="5588" name="Google Shape;5588;p8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88"/>
          <p:cNvGrpSpPr/>
          <p:nvPr/>
        </p:nvGrpSpPr>
        <p:grpSpPr>
          <a:xfrm>
            <a:off x="2481958" y="2660397"/>
            <a:ext cx="423033" cy="421914"/>
            <a:chOff x="-5635975" y="2757075"/>
            <a:chExt cx="293000" cy="292225"/>
          </a:xfrm>
        </p:grpSpPr>
        <p:sp>
          <p:nvSpPr>
            <p:cNvPr id="5593" name="Google Shape;5593;p8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88"/>
          <p:cNvGrpSpPr/>
          <p:nvPr/>
        </p:nvGrpSpPr>
        <p:grpSpPr>
          <a:xfrm>
            <a:off x="5165893" y="1631256"/>
            <a:ext cx="423069" cy="420796"/>
            <a:chOff x="-3854375" y="2046625"/>
            <a:chExt cx="293025" cy="291450"/>
          </a:xfrm>
        </p:grpSpPr>
        <p:sp>
          <p:nvSpPr>
            <p:cNvPr id="5596" name="Google Shape;5596;p8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88"/>
          <p:cNvGrpSpPr/>
          <p:nvPr/>
        </p:nvGrpSpPr>
        <p:grpSpPr>
          <a:xfrm>
            <a:off x="5164756" y="2138717"/>
            <a:ext cx="425343" cy="424188"/>
            <a:chOff x="-3854375" y="2405000"/>
            <a:chExt cx="294600" cy="293800"/>
          </a:xfrm>
        </p:grpSpPr>
        <p:sp>
          <p:nvSpPr>
            <p:cNvPr id="5599" name="Google Shape;5599;p8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88"/>
          <p:cNvGrpSpPr/>
          <p:nvPr/>
        </p:nvGrpSpPr>
        <p:grpSpPr>
          <a:xfrm>
            <a:off x="5178961" y="2659838"/>
            <a:ext cx="420796" cy="423033"/>
            <a:chOff x="-3852025" y="2764950"/>
            <a:chExt cx="291450" cy="293000"/>
          </a:xfrm>
        </p:grpSpPr>
        <p:sp>
          <p:nvSpPr>
            <p:cNvPr id="5602" name="Google Shape;5602;p8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4" name="Google Shape;5604;p88"/>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8"/>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6" name="Google Shape;5606;p88"/>
          <p:cNvGrpSpPr/>
          <p:nvPr/>
        </p:nvGrpSpPr>
        <p:grpSpPr>
          <a:xfrm>
            <a:off x="7901550" y="2660398"/>
            <a:ext cx="420796" cy="421914"/>
            <a:chOff x="-2060175" y="2768875"/>
            <a:chExt cx="291450" cy="292225"/>
          </a:xfrm>
        </p:grpSpPr>
        <p:sp>
          <p:nvSpPr>
            <p:cNvPr id="5607" name="Google Shape;5607;p8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88"/>
          <p:cNvGrpSpPr/>
          <p:nvPr/>
        </p:nvGrpSpPr>
        <p:grpSpPr>
          <a:xfrm>
            <a:off x="1915160" y="3232071"/>
            <a:ext cx="421914" cy="420796"/>
            <a:chOff x="-937025" y="2064750"/>
            <a:chExt cx="292225" cy="291450"/>
          </a:xfrm>
        </p:grpSpPr>
        <p:sp>
          <p:nvSpPr>
            <p:cNvPr id="5610" name="Google Shape;5610;p8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88"/>
          <p:cNvGrpSpPr/>
          <p:nvPr/>
        </p:nvGrpSpPr>
        <p:grpSpPr>
          <a:xfrm>
            <a:off x="3018323" y="1630697"/>
            <a:ext cx="421951" cy="421914"/>
            <a:chOff x="-5276050" y="2037975"/>
            <a:chExt cx="292250" cy="292225"/>
          </a:xfrm>
        </p:grpSpPr>
        <p:sp>
          <p:nvSpPr>
            <p:cNvPr id="5614" name="Google Shape;5614;p8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7" name="Google Shape;5617;p88"/>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8"/>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9" name="Google Shape;5619;p88"/>
          <p:cNvGrpSpPr/>
          <p:nvPr/>
        </p:nvGrpSpPr>
        <p:grpSpPr>
          <a:xfrm>
            <a:off x="5777136" y="1631256"/>
            <a:ext cx="324133" cy="420796"/>
            <a:chOff x="-3462150" y="2046625"/>
            <a:chExt cx="224500" cy="291450"/>
          </a:xfrm>
        </p:grpSpPr>
        <p:sp>
          <p:nvSpPr>
            <p:cNvPr id="5620" name="Google Shape;5620;p8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88"/>
          <p:cNvGrpSpPr/>
          <p:nvPr/>
        </p:nvGrpSpPr>
        <p:grpSpPr>
          <a:xfrm>
            <a:off x="5752700" y="2139276"/>
            <a:ext cx="373006" cy="423069"/>
            <a:chOff x="-3478675" y="2405775"/>
            <a:chExt cx="258350" cy="293025"/>
          </a:xfrm>
        </p:grpSpPr>
        <p:sp>
          <p:nvSpPr>
            <p:cNvPr id="5628" name="Google Shape;5628;p8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8"/>
          <p:cNvGrpSpPr/>
          <p:nvPr/>
        </p:nvGrpSpPr>
        <p:grpSpPr>
          <a:xfrm>
            <a:off x="5815218" y="2660398"/>
            <a:ext cx="271831" cy="421914"/>
            <a:chOff x="-3443250" y="2765725"/>
            <a:chExt cx="188275" cy="292225"/>
          </a:xfrm>
        </p:grpSpPr>
        <p:sp>
          <p:nvSpPr>
            <p:cNvPr id="5633" name="Google Shape;5633;p8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88"/>
          <p:cNvGrpSpPr/>
          <p:nvPr/>
        </p:nvGrpSpPr>
        <p:grpSpPr>
          <a:xfrm>
            <a:off x="844114" y="3230934"/>
            <a:ext cx="371887" cy="423069"/>
            <a:chOff x="-1684475" y="2049000"/>
            <a:chExt cx="257575" cy="293025"/>
          </a:xfrm>
        </p:grpSpPr>
        <p:sp>
          <p:nvSpPr>
            <p:cNvPr id="5638" name="Google Shape;5638;p8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2" name="Google Shape;5642;p88"/>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3" name="Google Shape;5643;p88"/>
          <p:cNvGrpSpPr/>
          <p:nvPr/>
        </p:nvGrpSpPr>
        <p:grpSpPr>
          <a:xfrm>
            <a:off x="4134007" y="3231514"/>
            <a:ext cx="420796" cy="421914"/>
            <a:chOff x="-1700225" y="2768875"/>
            <a:chExt cx="291450" cy="292225"/>
          </a:xfrm>
        </p:grpSpPr>
        <p:sp>
          <p:nvSpPr>
            <p:cNvPr id="5644" name="Google Shape;5644;p8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88"/>
          <p:cNvGrpSpPr/>
          <p:nvPr/>
        </p:nvGrpSpPr>
        <p:grpSpPr>
          <a:xfrm>
            <a:off x="3602355" y="3230935"/>
            <a:ext cx="371887" cy="423069"/>
            <a:chOff x="-919700" y="2420750"/>
            <a:chExt cx="257575" cy="293025"/>
          </a:xfrm>
        </p:grpSpPr>
        <p:sp>
          <p:nvSpPr>
            <p:cNvPr id="5651" name="Google Shape;5651;p8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88"/>
          <p:cNvGrpSpPr/>
          <p:nvPr/>
        </p:nvGrpSpPr>
        <p:grpSpPr>
          <a:xfrm>
            <a:off x="1937547" y="1645950"/>
            <a:ext cx="409531" cy="410617"/>
            <a:chOff x="6679825" y="2693700"/>
            <a:chExt cx="257875" cy="258575"/>
          </a:xfrm>
        </p:grpSpPr>
        <p:sp>
          <p:nvSpPr>
            <p:cNvPr id="5655" name="Google Shape;5655;p8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88"/>
          <p:cNvGrpSpPr/>
          <p:nvPr/>
        </p:nvGrpSpPr>
        <p:grpSpPr>
          <a:xfrm>
            <a:off x="1927121" y="2142110"/>
            <a:ext cx="420531" cy="417262"/>
            <a:chOff x="6790450" y="3119050"/>
            <a:chExt cx="262750" cy="260675"/>
          </a:xfrm>
        </p:grpSpPr>
        <p:sp>
          <p:nvSpPr>
            <p:cNvPr id="5658" name="Google Shape;5658;p8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88"/>
          <p:cNvGrpSpPr/>
          <p:nvPr/>
        </p:nvGrpSpPr>
        <p:grpSpPr>
          <a:xfrm>
            <a:off x="6554233" y="3755436"/>
            <a:ext cx="358093" cy="407391"/>
            <a:chOff x="7660859" y="2571753"/>
            <a:chExt cx="366561" cy="417024"/>
          </a:xfrm>
        </p:grpSpPr>
        <p:sp>
          <p:nvSpPr>
            <p:cNvPr id="5661" name="Google Shape;5661;p8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88"/>
          <p:cNvGrpSpPr/>
          <p:nvPr/>
        </p:nvGrpSpPr>
        <p:grpSpPr>
          <a:xfrm>
            <a:off x="4088914" y="3755436"/>
            <a:ext cx="407391" cy="407391"/>
            <a:chOff x="5566722" y="2571753"/>
            <a:chExt cx="417024" cy="417024"/>
          </a:xfrm>
        </p:grpSpPr>
        <p:sp>
          <p:nvSpPr>
            <p:cNvPr id="5665" name="Google Shape;5665;p8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88"/>
          <p:cNvGrpSpPr/>
          <p:nvPr/>
        </p:nvGrpSpPr>
        <p:grpSpPr>
          <a:xfrm>
            <a:off x="4705247" y="3857692"/>
            <a:ext cx="407381" cy="202880"/>
            <a:chOff x="6090251" y="2676413"/>
            <a:chExt cx="417014" cy="207677"/>
          </a:xfrm>
        </p:grpSpPr>
        <p:sp>
          <p:nvSpPr>
            <p:cNvPr id="5668" name="Google Shape;5668;p8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88"/>
          <p:cNvGrpSpPr/>
          <p:nvPr/>
        </p:nvGrpSpPr>
        <p:grpSpPr>
          <a:xfrm>
            <a:off x="5937901" y="3755436"/>
            <a:ext cx="407391" cy="407391"/>
            <a:chOff x="7137330" y="2571753"/>
            <a:chExt cx="417024" cy="417024"/>
          </a:xfrm>
        </p:grpSpPr>
        <p:sp>
          <p:nvSpPr>
            <p:cNvPr id="5673" name="Google Shape;5673;p8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88"/>
          <p:cNvGrpSpPr/>
          <p:nvPr/>
        </p:nvGrpSpPr>
        <p:grpSpPr>
          <a:xfrm>
            <a:off x="5321569" y="3755436"/>
            <a:ext cx="407391" cy="407391"/>
            <a:chOff x="6613801" y="2571753"/>
            <a:chExt cx="417024" cy="417024"/>
          </a:xfrm>
        </p:grpSpPr>
        <p:sp>
          <p:nvSpPr>
            <p:cNvPr id="5677" name="Google Shape;5677;p8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88"/>
          <p:cNvGrpSpPr/>
          <p:nvPr/>
        </p:nvGrpSpPr>
        <p:grpSpPr>
          <a:xfrm>
            <a:off x="7908242" y="3238780"/>
            <a:ext cx="407411" cy="407411"/>
            <a:chOff x="2964567" y="2571753"/>
            <a:chExt cx="417045" cy="417045"/>
          </a:xfrm>
        </p:grpSpPr>
        <p:sp>
          <p:nvSpPr>
            <p:cNvPr id="5683" name="Google Shape;5683;p8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5" name="Google Shape;5685;p88"/>
          <p:cNvGrpSpPr/>
          <p:nvPr/>
        </p:nvGrpSpPr>
        <p:grpSpPr>
          <a:xfrm>
            <a:off x="1623565" y="3815897"/>
            <a:ext cx="407391" cy="286470"/>
            <a:chOff x="3476576" y="2633631"/>
            <a:chExt cx="417024" cy="293244"/>
          </a:xfrm>
        </p:grpSpPr>
        <p:sp>
          <p:nvSpPr>
            <p:cNvPr id="5686" name="Google Shape;5686;p8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88"/>
          <p:cNvGrpSpPr/>
          <p:nvPr/>
        </p:nvGrpSpPr>
        <p:grpSpPr>
          <a:xfrm>
            <a:off x="2239897" y="3755508"/>
            <a:ext cx="407411" cy="407248"/>
            <a:chOff x="3988564" y="2571836"/>
            <a:chExt cx="417045" cy="416878"/>
          </a:xfrm>
        </p:grpSpPr>
        <p:sp>
          <p:nvSpPr>
            <p:cNvPr id="5689" name="Google Shape;5689;p8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88"/>
          <p:cNvGrpSpPr/>
          <p:nvPr/>
        </p:nvGrpSpPr>
        <p:grpSpPr>
          <a:xfrm>
            <a:off x="2856250" y="3755436"/>
            <a:ext cx="407391" cy="407391"/>
            <a:chOff x="4500573" y="2571753"/>
            <a:chExt cx="417024" cy="417024"/>
          </a:xfrm>
        </p:grpSpPr>
        <p:sp>
          <p:nvSpPr>
            <p:cNvPr id="5692" name="Google Shape;5692;p8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88"/>
          <p:cNvGrpSpPr/>
          <p:nvPr/>
        </p:nvGrpSpPr>
        <p:grpSpPr>
          <a:xfrm>
            <a:off x="3472582" y="3755436"/>
            <a:ext cx="407391" cy="407391"/>
            <a:chOff x="5012603" y="2571753"/>
            <a:chExt cx="417024" cy="417024"/>
          </a:xfrm>
        </p:grpSpPr>
        <p:sp>
          <p:nvSpPr>
            <p:cNvPr id="5695" name="Google Shape;5695;p8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7" name="Google Shape;5697;p88"/>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8" name="Google Shape;5698;p88"/>
          <p:cNvGrpSpPr/>
          <p:nvPr/>
        </p:nvGrpSpPr>
        <p:grpSpPr>
          <a:xfrm>
            <a:off x="5733329" y="3238790"/>
            <a:ext cx="407432" cy="407391"/>
            <a:chOff x="812101" y="2571761"/>
            <a:chExt cx="417066" cy="417024"/>
          </a:xfrm>
        </p:grpSpPr>
        <p:sp>
          <p:nvSpPr>
            <p:cNvPr id="5699" name="Google Shape;5699;p8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88"/>
          <p:cNvGrpSpPr/>
          <p:nvPr/>
        </p:nvGrpSpPr>
        <p:grpSpPr>
          <a:xfrm>
            <a:off x="6253923" y="3238790"/>
            <a:ext cx="407391" cy="407391"/>
            <a:chOff x="1323129" y="2571761"/>
            <a:chExt cx="417024" cy="417024"/>
          </a:xfrm>
        </p:grpSpPr>
        <p:sp>
          <p:nvSpPr>
            <p:cNvPr id="5704" name="Google Shape;5704;p8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8" name="Google Shape;5708;p88"/>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9" name="Google Shape;5709;p88"/>
          <p:cNvGrpSpPr/>
          <p:nvPr/>
        </p:nvGrpSpPr>
        <p:grpSpPr>
          <a:xfrm>
            <a:off x="7390398" y="3238843"/>
            <a:ext cx="408023" cy="407411"/>
            <a:chOff x="2344476" y="2571761"/>
            <a:chExt cx="417671" cy="417045"/>
          </a:xfrm>
        </p:grpSpPr>
        <p:sp>
          <p:nvSpPr>
            <p:cNvPr id="5710" name="Google Shape;5710;p8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88"/>
          <p:cNvGrpSpPr/>
          <p:nvPr/>
        </p:nvGrpSpPr>
        <p:grpSpPr>
          <a:xfrm>
            <a:off x="7121258" y="3759535"/>
            <a:ext cx="399178" cy="399178"/>
            <a:chOff x="2038375" y="3798025"/>
            <a:chExt cx="841792" cy="841792"/>
          </a:xfrm>
        </p:grpSpPr>
        <p:sp>
          <p:nvSpPr>
            <p:cNvPr id="5713" name="Google Shape;5713;p8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3"/>
          <p:cNvSpPr/>
          <p:nvPr/>
        </p:nvSpPr>
        <p:spPr>
          <a:xfrm>
            <a:off x="6145081" y="1164309"/>
            <a:ext cx="998400" cy="998400"/>
          </a:xfrm>
          <a:prstGeom prst="ellipse">
            <a:avLst/>
          </a:prstGeom>
          <a:solidFill>
            <a:schemeClr val="hlink">
              <a:alpha val="383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a:off x="380800" y="519600"/>
            <a:ext cx="6261600" cy="46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a:off x="715100"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3"/>
          <p:cNvSpPr txBox="1"/>
          <p:nvPr>
            <p:ph type="title"/>
          </p:nvPr>
        </p:nvSpPr>
        <p:spPr>
          <a:xfrm>
            <a:off x="1039150" y="2190975"/>
            <a:ext cx="5106000" cy="14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it got popular</a:t>
            </a:r>
            <a:endParaRPr/>
          </a:p>
        </p:txBody>
      </p:sp>
      <p:sp>
        <p:nvSpPr>
          <p:cNvPr id="490" name="Google Shape;490;p43"/>
          <p:cNvSpPr txBox="1"/>
          <p:nvPr>
            <p:ph idx="2" type="title"/>
          </p:nvPr>
        </p:nvSpPr>
        <p:spPr>
          <a:xfrm>
            <a:off x="1039142" y="1349167"/>
            <a:ext cx="1882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491" name="Google Shape;491;p43"/>
          <p:cNvGrpSpPr/>
          <p:nvPr/>
        </p:nvGrpSpPr>
        <p:grpSpPr>
          <a:xfrm rot="-5400000">
            <a:off x="328789" y="1830282"/>
            <a:ext cx="772605" cy="196301"/>
            <a:chOff x="2641350" y="846250"/>
            <a:chExt cx="413600" cy="105075"/>
          </a:xfrm>
        </p:grpSpPr>
        <p:sp>
          <p:nvSpPr>
            <p:cNvPr id="492" name="Google Shape;492;p4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6" name="Google Shape;496;p43"/>
          <p:cNvCxnSpPr/>
          <p:nvPr/>
        </p:nvCxnSpPr>
        <p:spPr>
          <a:xfrm>
            <a:off x="453675" y="4411950"/>
            <a:ext cx="5442600" cy="5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4"/>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reasons</a:t>
            </a:r>
            <a:endParaRPr>
              <a:solidFill>
                <a:schemeClr val="accent1"/>
              </a:solidFill>
            </a:endParaRPr>
          </a:p>
        </p:txBody>
      </p:sp>
      <p:sp>
        <p:nvSpPr>
          <p:cNvPr id="502" name="Google Shape;502;p44"/>
          <p:cNvSpPr txBox="1"/>
          <p:nvPr>
            <p:ph type="title"/>
          </p:nvPr>
        </p:nvSpPr>
        <p:spPr>
          <a:xfrm>
            <a:off x="8724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Loneliness</a:t>
            </a:r>
            <a:endParaRPr sz="2900"/>
          </a:p>
        </p:txBody>
      </p:sp>
      <p:sp>
        <p:nvSpPr>
          <p:cNvPr id="503" name="Google Shape;503;p44"/>
          <p:cNvSpPr txBox="1"/>
          <p:nvPr>
            <p:ph idx="1" type="subTitle"/>
          </p:nvPr>
        </p:nvSpPr>
        <p:spPr>
          <a:xfrm>
            <a:off x="872400" y="30942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 Many people feel lonely, and AI offers a way to connect without judgment.</a:t>
            </a:r>
            <a:endParaRPr sz="1500"/>
          </a:p>
        </p:txBody>
      </p:sp>
      <p:sp>
        <p:nvSpPr>
          <p:cNvPr id="504" name="Google Shape;504;p44"/>
          <p:cNvSpPr txBox="1"/>
          <p:nvPr>
            <p:ph idx="2" type="title"/>
          </p:nvPr>
        </p:nvSpPr>
        <p:spPr>
          <a:xfrm>
            <a:off x="34038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24/7</a:t>
            </a:r>
            <a:endParaRPr sz="2900"/>
          </a:p>
        </p:txBody>
      </p:sp>
      <p:sp>
        <p:nvSpPr>
          <p:cNvPr id="505" name="Google Shape;505;p44"/>
          <p:cNvSpPr txBox="1"/>
          <p:nvPr>
            <p:ph idx="3" type="subTitle"/>
          </p:nvPr>
        </p:nvSpPr>
        <p:spPr>
          <a:xfrm>
            <a:off x="3403800" y="30942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They’re also very convenient. Y</a:t>
            </a:r>
            <a:r>
              <a:rPr lang="en" sz="1500"/>
              <a:t>ou</a:t>
            </a:r>
            <a:r>
              <a:rPr lang="en" sz="1500"/>
              <a:t> can talk to them anytime, day or night.</a:t>
            </a:r>
            <a:endParaRPr sz="1500"/>
          </a:p>
        </p:txBody>
      </p:sp>
      <p:sp>
        <p:nvSpPr>
          <p:cNvPr id="506" name="Google Shape;506;p44"/>
          <p:cNvSpPr txBox="1"/>
          <p:nvPr>
            <p:ph idx="4" type="title"/>
          </p:nvPr>
        </p:nvSpPr>
        <p:spPr>
          <a:xfrm>
            <a:off x="59352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Voice + AVATAR</a:t>
            </a:r>
            <a:endParaRPr sz="2900"/>
          </a:p>
        </p:txBody>
      </p:sp>
      <p:sp>
        <p:nvSpPr>
          <p:cNvPr id="507" name="Google Shape;507;p44"/>
          <p:cNvSpPr txBox="1"/>
          <p:nvPr>
            <p:ph idx="5" type="subTitle"/>
          </p:nvPr>
        </p:nvSpPr>
        <p:spPr>
          <a:xfrm>
            <a:off x="5935200" y="30942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AI voices and avatars make interactions feel realistic, leading to viral funny or emotional clips</a:t>
            </a:r>
            <a:endParaRPr sz="1500"/>
          </a:p>
        </p:txBody>
      </p:sp>
      <p:grpSp>
        <p:nvGrpSpPr>
          <p:cNvPr id="508" name="Google Shape;508;p44"/>
          <p:cNvGrpSpPr/>
          <p:nvPr/>
        </p:nvGrpSpPr>
        <p:grpSpPr>
          <a:xfrm>
            <a:off x="1766265" y="1845844"/>
            <a:ext cx="548665" cy="548588"/>
            <a:chOff x="5053900" y="3804850"/>
            <a:chExt cx="483150" cy="483125"/>
          </a:xfrm>
        </p:grpSpPr>
        <p:sp>
          <p:nvSpPr>
            <p:cNvPr id="509" name="Google Shape;509;p4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7450" lIns="147450" spcFirstLastPara="1" rIns="147450" wrap="square" tIns="147450">
              <a:noAutofit/>
            </a:bodyPr>
            <a:lstStyle/>
            <a:p>
              <a:pPr indent="0" lvl="0" marL="0" rtl="0" algn="l">
                <a:spcBef>
                  <a:spcPts val="0"/>
                </a:spcBef>
                <a:spcAft>
                  <a:spcPts val="0"/>
                </a:spcAft>
                <a:buNone/>
              </a:pPr>
              <a:r>
                <a:t/>
              </a:r>
              <a:endParaRPr sz="2257">
                <a:solidFill>
                  <a:srgbClr val="435D74"/>
                </a:solidFill>
              </a:endParaRPr>
            </a:p>
          </p:txBody>
        </p:sp>
        <p:sp>
          <p:nvSpPr>
            <p:cNvPr id="510" name="Google Shape;510;p4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7450" lIns="147450" spcFirstLastPara="1" rIns="147450" wrap="square" tIns="147450">
              <a:noAutofit/>
            </a:bodyPr>
            <a:lstStyle/>
            <a:p>
              <a:pPr indent="0" lvl="0" marL="0" rtl="0" algn="l">
                <a:spcBef>
                  <a:spcPts val="0"/>
                </a:spcBef>
                <a:spcAft>
                  <a:spcPts val="0"/>
                </a:spcAft>
                <a:buNone/>
              </a:pPr>
              <a:r>
                <a:t/>
              </a:r>
              <a:endParaRPr sz="2257">
                <a:solidFill>
                  <a:srgbClr val="435D74"/>
                </a:solidFill>
              </a:endParaRPr>
            </a:p>
          </p:txBody>
        </p:sp>
        <p:sp>
          <p:nvSpPr>
            <p:cNvPr id="511" name="Google Shape;511;p4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7450" lIns="147450" spcFirstLastPara="1" rIns="147450" wrap="square" tIns="147450">
              <a:noAutofit/>
            </a:bodyPr>
            <a:lstStyle/>
            <a:p>
              <a:pPr indent="0" lvl="0" marL="0" rtl="0" algn="l">
                <a:spcBef>
                  <a:spcPts val="0"/>
                </a:spcBef>
                <a:spcAft>
                  <a:spcPts val="0"/>
                </a:spcAft>
                <a:buNone/>
              </a:pPr>
              <a:r>
                <a:t/>
              </a:r>
              <a:endParaRPr sz="2257">
                <a:solidFill>
                  <a:srgbClr val="435D74"/>
                </a:solidFill>
              </a:endParaRPr>
            </a:p>
          </p:txBody>
        </p:sp>
        <p:sp>
          <p:nvSpPr>
            <p:cNvPr id="512" name="Google Shape;512;p4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7450" lIns="147450" spcFirstLastPara="1" rIns="147450" wrap="square" tIns="147450">
              <a:noAutofit/>
            </a:bodyPr>
            <a:lstStyle/>
            <a:p>
              <a:pPr indent="0" lvl="0" marL="0" rtl="0" algn="l">
                <a:spcBef>
                  <a:spcPts val="0"/>
                </a:spcBef>
                <a:spcAft>
                  <a:spcPts val="0"/>
                </a:spcAft>
                <a:buNone/>
              </a:pPr>
              <a:r>
                <a:t/>
              </a:r>
              <a:endParaRPr sz="2257">
                <a:solidFill>
                  <a:srgbClr val="435D74"/>
                </a:solidFill>
              </a:endParaRPr>
            </a:p>
          </p:txBody>
        </p:sp>
      </p:grpSp>
      <p:grpSp>
        <p:nvGrpSpPr>
          <p:cNvPr id="513" name="Google Shape;513;p44"/>
          <p:cNvGrpSpPr/>
          <p:nvPr/>
        </p:nvGrpSpPr>
        <p:grpSpPr>
          <a:xfrm>
            <a:off x="872454" y="1293020"/>
            <a:ext cx="755358" cy="191930"/>
            <a:chOff x="2641350" y="846250"/>
            <a:chExt cx="413600" cy="105075"/>
          </a:xfrm>
        </p:grpSpPr>
        <p:sp>
          <p:nvSpPr>
            <p:cNvPr id="514" name="Google Shape;514;p4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 name="Google Shape;518;p44"/>
          <p:cNvSpPr/>
          <p:nvPr/>
        </p:nvSpPr>
        <p:spPr>
          <a:xfrm>
            <a:off x="1805850" y="2077806"/>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 name="Google Shape;519;p44"/>
          <p:cNvGrpSpPr/>
          <p:nvPr/>
        </p:nvGrpSpPr>
        <p:grpSpPr>
          <a:xfrm>
            <a:off x="4297670" y="1845786"/>
            <a:ext cx="548652" cy="548699"/>
            <a:chOff x="-34032200" y="2634975"/>
            <a:chExt cx="292225" cy="292250"/>
          </a:xfrm>
        </p:grpSpPr>
        <p:sp>
          <p:nvSpPr>
            <p:cNvPr id="520" name="Google Shape;520;p4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1475" lIns="141475" spcFirstLastPara="1" rIns="141475" wrap="square" tIns="141475">
              <a:noAutofit/>
            </a:bodyPr>
            <a:lstStyle/>
            <a:p>
              <a:pPr indent="0" lvl="0" marL="0" rtl="0" algn="l">
                <a:spcBef>
                  <a:spcPts val="0"/>
                </a:spcBef>
                <a:spcAft>
                  <a:spcPts val="0"/>
                </a:spcAft>
                <a:buNone/>
              </a:pPr>
              <a:r>
                <a:t/>
              </a:r>
              <a:endParaRPr/>
            </a:p>
          </p:txBody>
        </p:sp>
        <p:sp>
          <p:nvSpPr>
            <p:cNvPr id="521" name="Google Shape;521;p4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1475" lIns="141475" spcFirstLastPara="1" rIns="141475" wrap="square" tIns="141475">
              <a:noAutofit/>
            </a:bodyPr>
            <a:lstStyle/>
            <a:p>
              <a:pPr indent="0" lvl="0" marL="0" rtl="0" algn="l">
                <a:spcBef>
                  <a:spcPts val="0"/>
                </a:spcBef>
                <a:spcAft>
                  <a:spcPts val="0"/>
                </a:spcAft>
                <a:buNone/>
              </a:pPr>
              <a:r>
                <a:t/>
              </a:r>
              <a:endParaRPr/>
            </a:p>
          </p:txBody>
        </p:sp>
        <p:sp>
          <p:nvSpPr>
            <p:cNvPr id="522" name="Google Shape;522;p4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41475" lIns="141475" spcFirstLastPara="1" rIns="141475" wrap="square" tIns="141475">
              <a:noAutofit/>
            </a:bodyPr>
            <a:lstStyle/>
            <a:p>
              <a:pPr indent="0" lvl="0" marL="0" rtl="0" algn="l">
                <a:spcBef>
                  <a:spcPts val="0"/>
                </a:spcBef>
                <a:spcAft>
                  <a:spcPts val="0"/>
                </a:spcAft>
                <a:buNone/>
              </a:pPr>
              <a:r>
                <a:t/>
              </a:r>
              <a:endParaRPr/>
            </a:p>
          </p:txBody>
        </p:sp>
      </p:grpSp>
      <p:sp>
        <p:nvSpPr>
          <p:cNvPr id="523" name="Google Shape;523;p44"/>
          <p:cNvSpPr/>
          <p:nvPr/>
        </p:nvSpPr>
        <p:spPr>
          <a:xfrm>
            <a:off x="4170350" y="1748181"/>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44"/>
          <p:cNvGrpSpPr/>
          <p:nvPr/>
        </p:nvGrpSpPr>
        <p:grpSpPr>
          <a:xfrm>
            <a:off x="6868745" y="1845785"/>
            <a:ext cx="469302" cy="548691"/>
            <a:chOff x="-48237000" y="2342650"/>
            <a:chExt cx="256800" cy="300225"/>
          </a:xfrm>
        </p:grpSpPr>
        <p:sp>
          <p:nvSpPr>
            <p:cNvPr id="525" name="Google Shape;525;p4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39975" lIns="139975" spcFirstLastPara="1" rIns="139975" wrap="square" tIns="139975">
              <a:noAutofit/>
            </a:bodyPr>
            <a:lstStyle/>
            <a:p>
              <a:pPr indent="0" lvl="0" marL="0" rtl="0" algn="l">
                <a:spcBef>
                  <a:spcPts val="0"/>
                </a:spcBef>
                <a:spcAft>
                  <a:spcPts val="0"/>
                </a:spcAft>
                <a:buNone/>
              </a:pPr>
              <a:r>
                <a:t/>
              </a:r>
              <a:endParaRPr/>
            </a:p>
          </p:txBody>
        </p:sp>
        <p:sp>
          <p:nvSpPr>
            <p:cNvPr id="526" name="Google Shape;526;p4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39975" lIns="139975" spcFirstLastPara="1" rIns="139975" wrap="square" tIns="139975">
              <a:noAutofit/>
            </a:bodyPr>
            <a:lstStyle/>
            <a:p>
              <a:pPr indent="0" lvl="0" marL="0" rtl="0" algn="l">
                <a:spcBef>
                  <a:spcPts val="0"/>
                </a:spcBef>
                <a:spcAft>
                  <a:spcPts val="0"/>
                </a:spcAft>
                <a:buNone/>
              </a:pPr>
              <a:r>
                <a:t/>
              </a:r>
              <a:endParaRPr/>
            </a:p>
          </p:txBody>
        </p:sp>
        <p:sp>
          <p:nvSpPr>
            <p:cNvPr id="527" name="Google Shape;527;p4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6E79E4"/>
            </a:solidFill>
            <a:ln cap="flat" cmpd="sng" w="9525">
              <a:solidFill>
                <a:srgbClr val="6E79E4"/>
              </a:solidFill>
              <a:prstDash val="solid"/>
              <a:round/>
              <a:headEnd len="sm" w="sm" type="none"/>
              <a:tailEnd len="sm" w="sm" type="none"/>
            </a:ln>
          </p:spPr>
          <p:txBody>
            <a:bodyPr anchorCtr="0" anchor="ctr" bIns="139975" lIns="139975" spcFirstLastPara="1" rIns="139975" wrap="square" tIns="139975">
              <a:noAutofit/>
            </a:bodyPr>
            <a:lstStyle/>
            <a:p>
              <a:pPr indent="0" lvl="0" marL="0" rtl="0" algn="l">
                <a:spcBef>
                  <a:spcPts val="0"/>
                </a:spcBef>
                <a:spcAft>
                  <a:spcPts val="0"/>
                </a:spcAft>
                <a:buNone/>
              </a:pPr>
              <a:r>
                <a:t/>
              </a:r>
              <a:endParaRPr/>
            </a:p>
          </p:txBody>
        </p:sp>
      </p:grpSp>
      <p:sp>
        <p:nvSpPr>
          <p:cNvPr id="528" name="Google Shape;528;p44"/>
          <p:cNvSpPr/>
          <p:nvPr/>
        </p:nvSpPr>
        <p:spPr>
          <a:xfrm>
            <a:off x="6902550" y="1919281"/>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45"/>
          <p:cNvSpPr/>
          <p:nvPr/>
        </p:nvSpPr>
        <p:spPr>
          <a:xfrm>
            <a:off x="1532631" y="3909809"/>
            <a:ext cx="998400" cy="998400"/>
          </a:xfrm>
          <a:prstGeom prst="ellipse">
            <a:avLst/>
          </a:prstGeom>
          <a:solidFill>
            <a:schemeClr val="hlink">
              <a:alpha val="383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2080775" y="535000"/>
            <a:ext cx="6261600" cy="4597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2415175"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txBox="1"/>
          <p:nvPr>
            <p:ph type="title"/>
          </p:nvPr>
        </p:nvSpPr>
        <p:spPr>
          <a:xfrm>
            <a:off x="2739225" y="2419575"/>
            <a:ext cx="4944900" cy="14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AI Companions Are Becoming Mainstream</a:t>
            </a:r>
            <a:endParaRPr/>
          </a:p>
        </p:txBody>
      </p:sp>
      <p:sp>
        <p:nvSpPr>
          <p:cNvPr id="537" name="Google Shape;537;p45"/>
          <p:cNvSpPr txBox="1"/>
          <p:nvPr>
            <p:ph idx="2" type="title"/>
          </p:nvPr>
        </p:nvSpPr>
        <p:spPr>
          <a:xfrm>
            <a:off x="2736775" y="1349167"/>
            <a:ext cx="1882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538" name="Google Shape;538;p45"/>
          <p:cNvCxnSpPr/>
          <p:nvPr/>
        </p:nvCxnSpPr>
        <p:spPr>
          <a:xfrm flipH="1" rot="10800000">
            <a:off x="2828575" y="4400742"/>
            <a:ext cx="5494200" cy="16500"/>
          </a:xfrm>
          <a:prstGeom prst="straightConnector1">
            <a:avLst/>
          </a:prstGeom>
          <a:noFill/>
          <a:ln cap="flat" cmpd="sng" w="19050">
            <a:solidFill>
              <a:schemeClr val="dk1"/>
            </a:solidFill>
            <a:prstDash val="solid"/>
            <a:round/>
            <a:headEnd len="med" w="med" type="none"/>
            <a:tailEnd len="med" w="med" type="none"/>
          </a:ln>
        </p:spPr>
      </p:cxnSp>
      <p:grpSp>
        <p:nvGrpSpPr>
          <p:cNvPr id="539" name="Google Shape;539;p45"/>
          <p:cNvGrpSpPr/>
          <p:nvPr/>
        </p:nvGrpSpPr>
        <p:grpSpPr>
          <a:xfrm rot="-5400000">
            <a:off x="7593664" y="1799657"/>
            <a:ext cx="772605" cy="196301"/>
            <a:chOff x="2641350" y="846250"/>
            <a:chExt cx="413600" cy="105075"/>
          </a:xfrm>
        </p:grpSpPr>
        <p:sp>
          <p:nvSpPr>
            <p:cNvPr id="540" name="Google Shape;540;p45"/>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5"/>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45"/>
          <p:cNvGrpSpPr/>
          <p:nvPr/>
        </p:nvGrpSpPr>
        <p:grpSpPr>
          <a:xfrm rot="5400000">
            <a:off x="-847462" y="1804154"/>
            <a:ext cx="3397850" cy="187275"/>
            <a:chOff x="-3237675" y="-1132050"/>
            <a:chExt cx="3397850" cy="187275"/>
          </a:xfrm>
        </p:grpSpPr>
        <p:sp>
          <p:nvSpPr>
            <p:cNvPr id="545" name="Google Shape;545;p45"/>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5"/>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5"/>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5"/>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5"/>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5"/>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5"/>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5"/>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4" name="Google Shape;554;p45"/>
          <p:cNvCxnSpPr/>
          <p:nvPr/>
        </p:nvCxnSpPr>
        <p:spPr>
          <a:xfrm rot="10800000">
            <a:off x="524900" y="-25"/>
            <a:ext cx="0" cy="36336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SHARE</a:t>
            </a:r>
            <a:endParaRPr/>
          </a:p>
        </p:txBody>
      </p:sp>
      <p:pic>
        <p:nvPicPr>
          <p:cNvPr id="560" name="Google Shape;560;p46" title="Gráfico">
            <a:hlinkClick r:id="rId3"/>
          </p:cNvPr>
          <p:cNvPicPr preferRelativeResize="0"/>
          <p:nvPr/>
        </p:nvPicPr>
        <p:blipFill>
          <a:blip r:embed="rId4">
            <a:alphaModFix/>
          </a:blip>
          <a:stretch>
            <a:fillRect/>
          </a:stretch>
        </p:blipFill>
        <p:spPr>
          <a:xfrm>
            <a:off x="5183158" y="1735300"/>
            <a:ext cx="2824775" cy="2802126"/>
          </a:xfrm>
          <a:prstGeom prst="rect">
            <a:avLst/>
          </a:prstGeom>
          <a:noFill/>
          <a:ln>
            <a:noFill/>
          </a:ln>
        </p:spPr>
      </p:pic>
      <p:sp>
        <p:nvSpPr>
          <p:cNvPr id="561" name="Google Shape;561;p46"/>
          <p:cNvSpPr txBox="1"/>
          <p:nvPr/>
        </p:nvSpPr>
        <p:spPr>
          <a:xfrm>
            <a:off x="1177370" y="1863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Bebas Neue"/>
                <a:ea typeface="Bebas Neue"/>
                <a:cs typeface="Bebas Neue"/>
                <a:sym typeface="Bebas Neue"/>
              </a:rPr>
              <a:t>24%</a:t>
            </a:r>
            <a:endParaRPr sz="2500">
              <a:solidFill>
                <a:schemeClr val="accent1"/>
              </a:solidFill>
              <a:latin typeface="Bebas Neue"/>
              <a:ea typeface="Bebas Neue"/>
              <a:cs typeface="Bebas Neue"/>
              <a:sym typeface="Bebas Neue"/>
            </a:endParaRPr>
          </a:p>
        </p:txBody>
      </p:sp>
      <p:sp>
        <p:nvSpPr>
          <p:cNvPr id="562" name="Google Shape;562;p46"/>
          <p:cNvSpPr txBox="1"/>
          <p:nvPr/>
        </p:nvSpPr>
        <p:spPr>
          <a:xfrm>
            <a:off x="2031191" y="1862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563" name="Google Shape;563;p46"/>
          <p:cNvSpPr txBox="1"/>
          <p:nvPr/>
        </p:nvSpPr>
        <p:spPr>
          <a:xfrm>
            <a:off x="1177370" y="2498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Bebas Neue"/>
                <a:ea typeface="Bebas Neue"/>
                <a:cs typeface="Bebas Neue"/>
                <a:sym typeface="Bebas Neue"/>
              </a:rPr>
              <a:t>36%</a:t>
            </a:r>
            <a:endParaRPr sz="2500">
              <a:solidFill>
                <a:schemeClr val="accent3"/>
              </a:solidFill>
              <a:latin typeface="Bebas Neue"/>
              <a:ea typeface="Bebas Neue"/>
              <a:cs typeface="Bebas Neue"/>
              <a:sym typeface="Bebas Neue"/>
            </a:endParaRPr>
          </a:p>
        </p:txBody>
      </p:sp>
      <p:sp>
        <p:nvSpPr>
          <p:cNvPr id="564" name="Google Shape;564;p46"/>
          <p:cNvSpPr txBox="1"/>
          <p:nvPr/>
        </p:nvSpPr>
        <p:spPr>
          <a:xfrm>
            <a:off x="2031191" y="2497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565" name="Google Shape;565;p46"/>
          <p:cNvSpPr txBox="1"/>
          <p:nvPr/>
        </p:nvSpPr>
        <p:spPr>
          <a:xfrm>
            <a:off x="1177370" y="3133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12%</a:t>
            </a:r>
            <a:endParaRPr sz="2500">
              <a:solidFill>
                <a:schemeClr val="accent2"/>
              </a:solidFill>
              <a:latin typeface="Bebas Neue"/>
              <a:ea typeface="Bebas Neue"/>
              <a:cs typeface="Bebas Neue"/>
              <a:sym typeface="Bebas Neue"/>
            </a:endParaRPr>
          </a:p>
        </p:txBody>
      </p:sp>
      <p:sp>
        <p:nvSpPr>
          <p:cNvPr id="566" name="Google Shape;566;p46"/>
          <p:cNvSpPr txBox="1"/>
          <p:nvPr/>
        </p:nvSpPr>
        <p:spPr>
          <a:xfrm>
            <a:off x="2031191" y="3132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567" name="Google Shape;567;p46"/>
          <p:cNvSpPr txBox="1"/>
          <p:nvPr/>
        </p:nvSpPr>
        <p:spPr>
          <a:xfrm>
            <a:off x="1177370" y="3768173"/>
            <a:ext cx="8370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bas Neue"/>
                <a:ea typeface="Bebas Neue"/>
                <a:cs typeface="Bebas Neue"/>
                <a:sym typeface="Bebas Neue"/>
              </a:rPr>
              <a:t>38%</a:t>
            </a:r>
            <a:endParaRPr sz="2500">
              <a:solidFill>
                <a:schemeClr val="dk1"/>
              </a:solidFill>
              <a:latin typeface="Bebas Neue"/>
              <a:ea typeface="Bebas Neue"/>
              <a:cs typeface="Bebas Neue"/>
              <a:sym typeface="Bebas Neue"/>
            </a:endParaRPr>
          </a:p>
        </p:txBody>
      </p:sp>
      <p:sp>
        <p:nvSpPr>
          <p:cNvPr id="568" name="Google Shape;568;p46"/>
          <p:cNvSpPr txBox="1"/>
          <p:nvPr/>
        </p:nvSpPr>
        <p:spPr>
          <a:xfrm>
            <a:off x="2031191" y="3767873"/>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cxnSp>
        <p:nvCxnSpPr>
          <p:cNvPr id="569" name="Google Shape;569;p46"/>
          <p:cNvCxnSpPr/>
          <p:nvPr/>
        </p:nvCxnSpPr>
        <p:spPr>
          <a:xfrm flipH="1">
            <a:off x="1953141" y="2019184"/>
            <a:ext cx="3300" cy="2248800"/>
          </a:xfrm>
          <a:prstGeom prst="straightConnector1">
            <a:avLst/>
          </a:prstGeom>
          <a:noFill/>
          <a:ln cap="flat" cmpd="sng" w="19050">
            <a:solidFill>
              <a:schemeClr val="dk1"/>
            </a:solidFill>
            <a:prstDash val="solid"/>
            <a:round/>
            <a:headEnd len="med" w="med" type="none"/>
            <a:tailEnd len="med" w="med" type="none"/>
          </a:ln>
        </p:spPr>
      </p:cxnSp>
      <p:grpSp>
        <p:nvGrpSpPr>
          <p:cNvPr id="570" name="Google Shape;570;p46"/>
          <p:cNvGrpSpPr/>
          <p:nvPr/>
        </p:nvGrpSpPr>
        <p:grpSpPr>
          <a:xfrm>
            <a:off x="878338" y="983704"/>
            <a:ext cx="913425" cy="370975"/>
            <a:chOff x="6514150" y="4420266"/>
            <a:chExt cx="913425" cy="370975"/>
          </a:xfrm>
        </p:grpSpPr>
        <p:sp>
          <p:nvSpPr>
            <p:cNvPr id="571" name="Google Shape;571;p46"/>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46"/>
          <p:cNvSpPr/>
          <p:nvPr/>
        </p:nvSpPr>
        <p:spPr>
          <a:xfrm>
            <a:off x="996769" y="2075273"/>
            <a:ext cx="225000" cy="225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6"/>
          <p:cNvSpPr/>
          <p:nvPr/>
        </p:nvSpPr>
        <p:spPr>
          <a:xfrm>
            <a:off x="996769" y="2761073"/>
            <a:ext cx="225000" cy="2250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996769" y="3370673"/>
            <a:ext cx="225000" cy="2250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996769" y="3980273"/>
            <a:ext cx="225000" cy="2250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txBox="1"/>
          <p:nvPr/>
        </p:nvSpPr>
        <p:spPr>
          <a:xfrm>
            <a:off x="1084358" y="4589881"/>
            <a:ext cx="6975300" cy="22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chemeClr val="lt1"/>
              </a:solidFill>
              <a:latin typeface="Raleway"/>
              <a:ea typeface="Raleway"/>
              <a:cs typeface="Raleway"/>
              <a:sym typeface="Raleway"/>
            </a:endParaRPr>
          </a:p>
        </p:txBody>
      </p:sp>
      <p:pic>
        <p:nvPicPr>
          <p:cNvPr id="578" name="Google Shape;578;p46" title="Gemini_Generated_Image_m98kgum98kgum98k.png"/>
          <p:cNvPicPr preferRelativeResize="0"/>
          <p:nvPr/>
        </p:nvPicPr>
        <p:blipFill rotWithShape="1">
          <a:blip r:embed="rId5">
            <a:alphaModFix/>
          </a:blip>
          <a:srcRect b="4867" l="0" r="2647" t="2247"/>
          <a:stretch/>
        </p:blipFill>
        <p:spPr>
          <a:xfrm>
            <a:off x="686325" y="506088"/>
            <a:ext cx="7939973" cy="4131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